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56" r:id="rId3"/>
    <p:sldId id="384" r:id="rId4"/>
    <p:sldId id="415" r:id="rId6"/>
    <p:sldId id="264" r:id="rId7"/>
    <p:sldId id="296" r:id="rId8"/>
    <p:sldId id="268" r:id="rId9"/>
    <p:sldId id="280" r:id="rId10"/>
    <p:sldId id="294" r:id="rId11"/>
    <p:sldId id="311" r:id="rId12"/>
    <p:sldId id="295" r:id="rId13"/>
    <p:sldId id="409" r:id="rId14"/>
    <p:sldId id="283" r:id="rId15"/>
    <p:sldId id="269" r:id="rId16"/>
    <p:sldId id="301" r:id="rId17"/>
    <p:sldId id="297" r:id="rId18"/>
    <p:sldId id="298" r:id="rId19"/>
  </p:sldIdLst>
  <p:sldSz cx="12192000" cy="6858000" type="screen4x3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汉仪粗圆简" panose="02010600000101010101" pitchFamily="2" charset="-122"/>
      <p:regular r:id="rId27"/>
    </p:embeddedFont>
    <p:embeddedFont>
      <p:font typeface="汉仪秀英体简" panose="02010609000101010101" pitchFamily="49" charset="-122"/>
      <p:regular r:id="rId28"/>
    </p:embeddedFont>
    <p:embeddedFont>
      <p:font typeface="汉仪中黑S" panose="00020600040101010101" pitchFamily="18" charset="-122"/>
      <p:regular r:id="rId29"/>
    </p:embeddedFont>
    <p:embeddedFont>
      <p:font typeface="Arial Unicode MS" panose="020B0604020202020204" pitchFamily="34" charset="-122"/>
      <p:regular r:id="rId30"/>
    </p:embeddedFont>
    <p:embeddedFont>
      <p:font typeface="微软雅黑" panose="020B0503020204020204" pitchFamily="34" charset="-122"/>
      <p:regular r:id="rId31"/>
      <p:bold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EB7387"/>
    <a:srgbClr val="F6AFCB"/>
    <a:srgbClr val="FAE1C5"/>
    <a:srgbClr val="FBE3E7"/>
    <a:srgbClr val="2BB3AC"/>
    <a:srgbClr val="F9B13B"/>
    <a:srgbClr val="F2CA2D"/>
    <a:srgbClr val="F7EFE4"/>
    <a:srgbClr val="7373A4"/>
    <a:srgbClr val="69B2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120" y="762"/>
      </p:cViewPr>
      <p:guideLst>
        <p:guide orient="horz" pos="2160"/>
        <p:guide pos="3840"/>
        <p:guide pos="438"/>
        <p:guide pos="7242"/>
        <p:guide orient="horz" pos="3906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2" Type="http://schemas.openxmlformats.org/officeDocument/2006/relationships/font" Target="fonts/font10.fntdata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EA647-F983-4BDD-BB08-D4D37D5FD6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1A5910-920B-4C9A-AB10-19E0612BCB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fld id="{51946357-78B1-4E8B-BC74-D18394D1E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fld id="{51946357-78B1-4E8B-BC74-D18394D1E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image" Target="../media/image6.emf"/><Relationship Id="rId5" Type="http://schemas.openxmlformats.org/officeDocument/2006/relationships/image" Target="../media/image4.emf"/><Relationship Id="rId4" Type="http://schemas.openxmlformats.org/officeDocument/2006/relationships/image" Target="../media/image2.emf"/><Relationship Id="rId3" Type="http://schemas.openxmlformats.org/officeDocument/2006/relationships/image" Target="../media/image1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emf"/><Relationship Id="rId4" Type="http://schemas.openxmlformats.org/officeDocument/2006/relationships/image" Target="../media/image3.png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/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背景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-115228" y="0"/>
            <a:ext cx="12307228" cy="6858000"/>
            <a:chOff x="-115228" y="0"/>
            <a:chExt cx="12307228" cy="6858000"/>
          </a:xfrm>
        </p:grpSpPr>
        <p:sp>
          <p:nvSpPr>
            <p:cNvPr id="5" name="稻壳儿花儿小姐矩形 4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BE3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15228" y="0"/>
              <a:ext cx="5501251" cy="4601251"/>
            </a:xfrm>
            <a:prstGeom prst="rect">
              <a:avLst/>
            </a:prstGeom>
          </p:spPr>
        </p:pic>
      </p:grpSp>
      <p:sp>
        <p:nvSpPr>
          <p:cNvPr id="9" name="稻壳儿花儿小姐圆角矩形 8"/>
          <p:cNvSpPr/>
          <p:nvPr userDrawn="1"/>
        </p:nvSpPr>
        <p:spPr>
          <a:xfrm>
            <a:off x="254976" y="220726"/>
            <a:ext cx="11700000" cy="6444000"/>
          </a:xfrm>
          <a:prstGeom prst="roundRect">
            <a:avLst>
              <a:gd name="adj" fmla="val 5304"/>
            </a:avLst>
          </a:prstGeom>
          <a:solidFill>
            <a:srgbClr val="FFFFFF">
              <a:alpha val="98039"/>
            </a:srgbClr>
          </a:solidFill>
          <a:ln>
            <a:noFill/>
          </a:ln>
          <a:effectLst>
            <a:outerShdw blurRad="1524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Arial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63886" y="-111998"/>
            <a:ext cx="1837086" cy="151079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181689"/>
            <a:ext cx="914400" cy="6870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5"/>
          <a:srcRect l="9393" t="16061" b="15909"/>
          <a:stretch>
            <a:fillRect/>
          </a:stretch>
        </p:blipFill>
        <p:spPr>
          <a:xfrm rot="20258977">
            <a:off x="10833099" y="5587665"/>
            <a:ext cx="1552989" cy="14097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464752" y="41877"/>
            <a:ext cx="656598" cy="829867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/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/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背景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花儿小姐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pattFill prst="ltHorz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5201753" y="263933"/>
            <a:ext cx="8603887" cy="6757866"/>
            <a:chOff x="4666561" y="192059"/>
            <a:chExt cx="8457371" cy="6642786"/>
          </a:xfrm>
        </p:grpSpPr>
        <p:sp>
          <p:nvSpPr>
            <p:cNvPr id="7" name="任意多边形 6"/>
            <p:cNvSpPr/>
            <p:nvPr/>
          </p:nvSpPr>
          <p:spPr>
            <a:xfrm>
              <a:off x="4666561" y="192059"/>
              <a:ext cx="8267967" cy="6633493"/>
            </a:xfrm>
            <a:custGeom>
              <a:avLst/>
              <a:gdLst>
                <a:gd name="connsiteX0" fmla="*/ 254073 w 7714745"/>
                <a:gd name="connsiteY0" fmla="*/ 6539183 h 6643092"/>
                <a:gd name="connsiteX1" fmla="*/ 15082 w 7714745"/>
                <a:gd name="connsiteY1" fmla="*/ 5707910 h 6643092"/>
                <a:gd name="connsiteX2" fmla="*/ 638536 w 7714745"/>
                <a:gd name="connsiteY2" fmla="*/ 5084455 h 6643092"/>
                <a:gd name="connsiteX3" fmla="*/ 991827 w 7714745"/>
                <a:gd name="connsiteY3" fmla="*/ 4762337 h 6643092"/>
                <a:gd name="connsiteX4" fmla="*/ 1137300 w 7714745"/>
                <a:gd name="connsiteY4" fmla="*/ 4336310 h 6643092"/>
                <a:gd name="connsiteX5" fmla="*/ 1043782 w 7714745"/>
                <a:gd name="connsiteY5" fmla="*/ 3712855 h 6643092"/>
                <a:gd name="connsiteX6" fmla="*/ 1043782 w 7714745"/>
                <a:gd name="connsiteY6" fmla="*/ 3120573 h 6643092"/>
                <a:gd name="connsiteX7" fmla="*/ 1137300 w 7714745"/>
                <a:gd name="connsiteY7" fmla="*/ 2684155 h 6643092"/>
                <a:gd name="connsiteX8" fmla="*/ 1480200 w 7714745"/>
                <a:gd name="connsiteY8" fmla="*/ 2341255 h 6643092"/>
                <a:gd name="connsiteX9" fmla="*/ 2030918 w 7714745"/>
                <a:gd name="connsiteY9" fmla="*/ 2154219 h 6643092"/>
                <a:gd name="connsiteX10" fmla="*/ 2571245 w 7714745"/>
                <a:gd name="connsiteY10" fmla="*/ 2112655 h 6643092"/>
                <a:gd name="connsiteX11" fmla="*/ 3205091 w 7714745"/>
                <a:gd name="connsiteY11" fmla="*/ 2029528 h 6643092"/>
                <a:gd name="connsiteX12" fmla="*/ 3828545 w 7714745"/>
                <a:gd name="connsiteY12" fmla="*/ 1800928 h 6643092"/>
                <a:gd name="connsiteX13" fmla="*/ 4462391 w 7714745"/>
                <a:gd name="connsiteY13" fmla="*/ 1333337 h 6643092"/>
                <a:gd name="connsiteX14" fmla="*/ 5002718 w 7714745"/>
                <a:gd name="connsiteY14" fmla="*/ 782619 h 6643092"/>
                <a:gd name="connsiteX15" fmla="*/ 5532654 w 7714745"/>
                <a:gd name="connsiteY15" fmla="*/ 398155 h 6643092"/>
                <a:gd name="connsiteX16" fmla="*/ 6124936 w 7714745"/>
                <a:gd name="connsiteY16" fmla="*/ 55255 h 6643092"/>
                <a:gd name="connsiteX17" fmla="*/ 6862691 w 7714745"/>
                <a:gd name="connsiteY17" fmla="*/ 34473 h 6643092"/>
                <a:gd name="connsiteX18" fmla="*/ 7413409 w 7714745"/>
                <a:gd name="connsiteY18" fmla="*/ 252683 h 6643092"/>
                <a:gd name="connsiteX19" fmla="*/ 7652400 w 7714745"/>
                <a:gd name="connsiteY19" fmla="*/ 418937 h 6643092"/>
                <a:gd name="connsiteX20" fmla="*/ 7704354 w 7714745"/>
                <a:gd name="connsiteY20" fmla="*/ 470892 h 6643092"/>
                <a:gd name="connsiteX21" fmla="*/ 7714745 w 7714745"/>
                <a:gd name="connsiteY21" fmla="*/ 6643092 h 6643092"/>
                <a:gd name="connsiteX22" fmla="*/ 254073 w 7714745"/>
                <a:gd name="connsiteY22" fmla="*/ 6539183 h 6643092"/>
                <a:gd name="-1" fmla="*/ 254073 w 8257838"/>
                <a:gd name="-2" fmla="*/ 6529584 h 6633493"/>
                <a:gd name="-3" fmla="*/ 15082 w 8257838"/>
                <a:gd name="-4" fmla="*/ 5698311 h 6633493"/>
                <a:gd name="-5" fmla="*/ 638536 w 8257838"/>
                <a:gd name="-6" fmla="*/ 5074856 h 6633493"/>
                <a:gd name="-7" fmla="*/ 991827 w 8257838"/>
                <a:gd name="-8" fmla="*/ 4752738 h 6633493"/>
                <a:gd name="-9" fmla="*/ 1137300 w 8257838"/>
                <a:gd name="-10" fmla="*/ 4326711 h 6633493"/>
                <a:gd name="-11" fmla="*/ 1043782 w 8257838"/>
                <a:gd name="-12" fmla="*/ 3703256 h 6633493"/>
                <a:gd name="-13" fmla="*/ 1043782 w 8257838"/>
                <a:gd name="-14" fmla="*/ 3110974 h 6633493"/>
                <a:gd name="-15" fmla="*/ 1137300 w 8257838"/>
                <a:gd name="-16" fmla="*/ 2674556 h 6633493"/>
                <a:gd name="-17" fmla="*/ 1480200 w 8257838"/>
                <a:gd name="-18" fmla="*/ 2331656 h 6633493"/>
                <a:gd name="-19" fmla="*/ 2030918 w 8257838"/>
                <a:gd name="-20" fmla="*/ 2144620 h 6633493"/>
                <a:gd name="-21" fmla="*/ 2571245 w 8257838"/>
                <a:gd name="-22" fmla="*/ 2103056 h 6633493"/>
                <a:gd name="-23" fmla="*/ 3205091 w 8257838"/>
                <a:gd name="-24" fmla="*/ 2019929 h 6633493"/>
                <a:gd name="-25" fmla="*/ 3828545 w 8257838"/>
                <a:gd name="-26" fmla="*/ 1791329 h 6633493"/>
                <a:gd name="-27" fmla="*/ 4462391 w 8257838"/>
                <a:gd name="-28" fmla="*/ 1323738 h 6633493"/>
                <a:gd name="-29" fmla="*/ 5002718 w 8257838"/>
                <a:gd name="-30" fmla="*/ 773020 h 6633493"/>
                <a:gd name="-31" fmla="*/ 5532654 w 8257838"/>
                <a:gd name="-32" fmla="*/ 388556 h 6633493"/>
                <a:gd name="-33" fmla="*/ 6124936 w 8257838"/>
                <a:gd name="-34" fmla="*/ 45656 h 6633493"/>
                <a:gd name="-35" fmla="*/ 6862691 w 8257838"/>
                <a:gd name="-36" fmla="*/ 24874 h 6633493"/>
                <a:gd name="-37" fmla="*/ 7413409 w 8257838"/>
                <a:gd name="-38" fmla="*/ 243084 h 6633493"/>
                <a:gd name="-39" fmla="*/ 7652400 w 8257838"/>
                <a:gd name="-40" fmla="*/ 409338 h 6633493"/>
                <a:gd name="-41" fmla="*/ 7714745 w 8257838"/>
                <a:gd name="-42" fmla="*/ 6633493 h 6633493"/>
                <a:gd name="-43" fmla="*/ 254073 w 8257838"/>
                <a:gd name="-44" fmla="*/ 6529584 h 6633493"/>
                <a:gd name="-45" fmla="*/ 254073 w 8257838"/>
                <a:gd name="-46" fmla="*/ 6529584 h 6633493"/>
                <a:gd name="-47" fmla="*/ 15082 w 8257838"/>
                <a:gd name="-48" fmla="*/ 5698311 h 6633493"/>
                <a:gd name="-49" fmla="*/ 638536 w 8257838"/>
                <a:gd name="-50" fmla="*/ 5074856 h 6633493"/>
                <a:gd name="-51" fmla="*/ 939873 w 8257838"/>
                <a:gd name="-52" fmla="*/ 4752738 h 6633493"/>
                <a:gd name="-53" fmla="*/ 1137300 w 8257838"/>
                <a:gd name="-54" fmla="*/ 4326711 h 6633493"/>
                <a:gd name="-55" fmla="*/ 1043782 w 8257838"/>
                <a:gd name="-56" fmla="*/ 3703256 h 6633493"/>
                <a:gd name="-57" fmla="*/ 1043782 w 8257838"/>
                <a:gd name="-58" fmla="*/ 3110974 h 6633493"/>
                <a:gd name="-59" fmla="*/ 1137300 w 8257838"/>
                <a:gd name="-60" fmla="*/ 2674556 h 6633493"/>
                <a:gd name="-61" fmla="*/ 1480200 w 8257838"/>
                <a:gd name="-62" fmla="*/ 2331656 h 6633493"/>
                <a:gd name="-63" fmla="*/ 2030918 w 8257838"/>
                <a:gd name="-64" fmla="*/ 2144620 h 6633493"/>
                <a:gd name="-65" fmla="*/ 2571245 w 8257838"/>
                <a:gd name="-66" fmla="*/ 2103056 h 6633493"/>
                <a:gd name="-67" fmla="*/ 3205091 w 8257838"/>
                <a:gd name="-68" fmla="*/ 2019929 h 6633493"/>
                <a:gd name="-69" fmla="*/ 3828545 w 8257838"/>
                <a:gd name="-70" fmla="*/ 1791329 h 6633493"/>
                <a:gd name="-71" fmla="*/ 4462391 w 8257838"/>
                <a:gd name="-72" fmla="*/ 1323738 h 6633493"/>
                <a:gd name="-73" fmla="*/ 5002718 w 8257838"/>
                <a:gd name="-74" fmla="*/ 773020 h 6633493"/>
                <a:gd name="-75" fmla="*/ 5532654 w 8257838"/>
                <a:gd name="-76" fmla="*/ 388556 h 6633493"/>
                <a:gd name="-77" fmla="*/ 6124936 w 8257838"/>
                <a:gd name="-78" fmla="*/ 45656 h 6633493"/>
                <a:gd name="-79" fmla="*/ 6862691 w 8257838"/>
                <a:gd name="-80" fmla="*/ 24874 h 6633493"/>
                <a:gd name="-81" fmla="*/ 7413409 w 8257838"/>
                <a:gd name="-82" fmla="*/ 243084 h 6633493"/>
                <a:gd name="-83" fmla="*/ 7652400 w 8257838"/>
                <a:gd name="-84" fmla="*/ 409338 h 6633493"/>
                <a:gd name="-85" fmla="*/ 7714745 w 8257838"/>
                <a:gd name="-86" fmla="*/ 6633493 h 6633493"/>
                <a:gd name="-87" fmla="*/ 254073 w 8257838"/>
                <a:gd name="-88" fmla="*/ 6529584 h 6633493"/>
                <a:gd name="-89" fmla="*/ 254073 w 8257838"/>
                <a:gd name="-90" fmla="*/ 6529584 h 6633493"/>
                <a:gd name="-91" fmla="*/ 15082 w 8257838"/>
                <a:gd name="-92" fmla="*/ 5698311 h 6633493"/>
                <a:gd name="-93" fmla="*/ 638536 w 8257838"/>
                <a:gd name="-94" fmla="*/ 5074856 h 6633493"/>
                <a:gd name="-95" fmla="*/ 939873 w 8257838"/>
                <a:gd name="-96" fmla="*/ 4752738 h 6633493"/>
                <a:gd name="-97" fmla="*/ 1074955 w 8257838"/>
                <a:gd name="-98" fmla="*/ 4337102 h 6633493"/>
                <a:gd name="-99" fmla="*/ 1043782 w 8257838"/>
                <a:gd name="-100" fmla="*/ 3703256 h 6633493"/>
                <a:gd name="-101" fmla="*/ 1043782 w 8257838"/>
                <a:gd name="-102" fmla="*/ 3110974 h 6633493"/>
                <a:gd name="-103" fmla="*/ 1137300 w 8257838"/>
                <a:gd name="-104" fmla="*/ 2674556 h 6633493"/>
                <a:gd name="-105" fmla="*/ 1480200 w 8257838"/>
                <a:gd name="-106" fmla="*/ 2331656 h 6633493"/>
                <a:gd name="-107" fmla="*/ 2030918 w 8257838"/>
                <a:gd name="-108" fmla="*/ 2144620 h 6633493"/>
                <a:gd name="-109" fmla="*/ 2571245 w 8257838"/>
                <a:gd name="-110" fmla="*/ 2103056 h 6633493"/>
                <a:gd name="-111" fmla="*/ 3205091 w 8257838"/>
                <a:gd name="-112" fmla="*/ 2019929 h 6633493"/>
                <a:gd name="-113" fmla="*/ 3828545 w 8257838"/>
                <a:gd name="-114" fmla="*/ 1791329 h 6633493"/>
                <a:gd name="-115" fmla="*/ 4462391 w 8257838"/>
                <a:gd name="-116" fmla="*/ 1323738 h 6633493"/>
                <a:gd name="-117" fmla="*/ 5002718 w 8257838"/>
                <a:gd name="-118" fmla="*/ 773020 h 6633493"/>
                <a:gd name="-119" fmla="*/ 5532654 w 8257838"/>
                <a:gd name="-120" fmla="*/ 388556 h 6633493"/>
                <a:gd name="-121" fmla="*/ 6124936 w 8257838"/>
                <a:gd name="-122" fmla="*/ 45656 h 6633493"/>
                <a:gd name="-123" fmla="*/ 6862691 w 8257838"/>
                <a:gd name="-124" fmla="*/ 24874 h 6633493"/>
                <a:gd name="-125" fmla="*/ 7413409 w 8257838"/>
                <a:gd name="-126" fmla="*/ 243084 h 6633493"/>
                <a:gd name="-127" fmla="*/ 7652400 w 8257838"/>
                <a:gd name="-128" fmla="*/ 409338 h 6633493"/>
                <a:gd name="-129" fmla="*/ 7714745 w 8257838"/>
                <a:gd name="-130" fmla="*/ 6633493 h 6633493"/>
                <a:gd name="-131" fmla="*/ 254073 w 8257838"/>
                <a:gd name="-132" fmla="*/ 6529584 h 6633493"/>
                <a:gd name="-133" fmla="*/ 250623 w 8254388"/>
                <a:gd name="-134" fmla="*/ 6529584 h 6633493"/>
                <a:gd name="-135" fmla="*/ 11632 w 8254388"/>
                <a:gd name="-136" fmla="*/ 5698311 h 6633493"/>
                <a:gd name="-137" fmla="*/ 572741 w 8254388"/>
                <a:gd name="-138" fmla="*/ 5074856 h 6633493"/>
                <a:gd name="-139" fmla="*/ 936423 w 8254388"/>
                <a:gd name="-140" fmla="*/ 4752738 h 6633493"/>
                <a:gd name="-141" fmla="*/ 1071505 w 8254388"/>
                <a:gd name="-142" fmla="*/ 4337102 h 6633493"/>
                <a:gd name="-143" fmla="*/ 1040332 w 8254388"/>
                <a:gd name="-144" fmla="*/ 3703256 h 6633493"/>
                <a:gd name="-145" fmla="*/ 1040332 w 8254388"/>
                <a:gd name="-146" fmla="*/ 3110974 h 6633493"/>
                <a:gd name="-147" fmla="*/ 1133850 w 8254388"/>
                <a:gd name="-148" fmla="*/ 2674556 h 6633493"/>
                <a:gd name="-149" fmla="*/ 1476750 w 8254388"/>
                <a:gd name="-150" fmla="*/ 2331656 h 6633493"/>
                <a:gd name="-151" fmla="*/ 2027468 w 8254388"/>
                <a:gd name="-152" fmla="*/ 2144620 h 6633493"/>
                <a:gd name="-153" fmla="*/ 2567795 w 8254388"/>
                <a:gd name="-154" fmla="*/ 2103056 h 6633493"/>
                <a:gd name="-155" fmla="*/ 3201641 w 8254388"/>
                <a:gd name="-156" fmla="*/ 2019929 h 6633493"/>
                <a:gd name="-157" fmla="*/ 3825095 w 8254388"/>
                <a:gd name="-158" fmla="*/ 1791329 h 6633493"/>
                <a:gd name="-159" fmla="*/ 4458941 w 8254388"/>
                <a:gd name="-160" fmla="*/ 1323738 h 6633493"/>
                <a:gd name="-161" fmla="*/ 4999268 w 8254388"/>
                <a:gd name="-162" fmla="*/ 773020 h 6633493"/>
                <a:gd name="-163" fmla="*/ 5529204 w 8254388"/>
                <a:gd name="-164" fmla="*/ 388556 h 6633493"/>
                <a:gd name="-165" fmla="*/ 6121486 w 8254388"/>
                <a:gd name="-166" fmla="*/ 45656 h 6633493"/>
                <a:gd name="-167" fmla="*/ 6859241 w 8254388"/>
                <a:gd name="-168" fmla="*/ 24874 h 6633493"/>
                <a:gd name="-169" fmla="*/ 7409959 w 8254388"/>
                <a:gd name="-170" fmla="*/ 243084 h 6633493"/>
                <a:gd name="-171" fmla="*/ 7648950 w 8254388"/>
                <a:gd name="-172" fmla="*/ 409338 h 6633493"/>
                <a:gd name="-173" fmla="*/ 7711295 w 8254388"/>
                <a:gd name="-174" fmla="*/ 6633493 h 6633493"/>
                <a:gd name="-175" fmla="*/ 250623 w 8254388"/>
                <a:gd name="-176" fmla="*/ 6529584 h 6633493"/>
                <a:gd name="-177" fmla="*/ 260426 w 8264191"/>
                <a:gd name="-178" fmla="*/ 6529584 h 6633493"/>
                <a:gd name="-179" fmla="*/ 11044 w 8264191"/>
                <a:gd name="-180" fmla="*/ 5656747 h 6633493"/>
                <a:gd name="-181" fmla="*/ 582544 w 8264191"/>
                <a:gd name="-182" fmla="*/ 5074856 h 6633493"/>
                <a:gd name="-183" fmla="*/ 946226 w 8264191"/>
                <a:gd name="-184" fmla="*/ 4752738 h 6633493"/>
                <a:gd name="-185" fmla="*/ 1081308 w 8264191"/>
                <a:gd name="-186" fmla="*/ 4337102 h 6633493"/>
                <a:gd name="-187" fmla="*/ 1050135 w 8264191"/>
                <a:gd name="-188" fmla="*/ 3703256 h 6633493"/>
                <a:gd name="-189" fmla="*/ 1050135 w 8264191"/>
                <a:gd name="-190" fmla="*/ 3110974 h 6633493"/>
                <a:gd name="-191" fmla="*/ 1143653 w 8264191"/>
                <a:gd name="-192" fmla="*/ 2674556 h 6633493"/>
                <a:gd name="-193" fmla="*/ 1486553 w 8264191"/>
                <a:gd name="-194" fmla="*/ 2331656 h 6633493"/>
                <a:gd name="-195" fmla="*/ 2037271 w 8264191"/>
                <a:gd name="-196" fmla="*/ 2144620 h 6633493"/>
                <a:gd name="-197" fmla="*/ 2577598 w 8264191"/>
                <a:gd name="-198" fmla="*/ 2103056 h 6633493"/>
                <a:gd name="-199" fmla="*/ 3211444 w 8264191"/>
                <a:gd name="-200" fmla="*/ 2019929 h 6633493"/>
                <a:gd name="-201" fmla="*/ 3834898 w 8264191"/>
                <a:gd name="-202" fmla="*/ 1791329 h 6633493"/>
                <a:gd name="-203" fmla="*/ 4468744 w 8264191"/>
                <a:gd name="-204" fmla="*/ 1323738 h 6633493"/>
                <a:gd name="-205" fmla="*/ 5009071 w 8264191"/>
                <a:gd name="-206" fmla="*/ 773020 h 6633493"/>
                <a:gd name="-207" fmla="*/ 5539007 w 8264191"/>
                <a:gd name="-208" fmla="*/ 388556 h 6633493"/>
                <a:gd name="-209" fmla="*/ 6131289 w 8264191"/>
                <a:gd name="-210" fmla="*/ 45656 h 6633493"/>
                <a:gd name="-211" fmla="*/ 6869044 w 8264191"/>
                <a:gd name="-212" fmla="*/ 24874 h 6633493"/>
                <a:gd name="-213" fmla="*/ 7419762 w 8264191"/>
                <a:gd name="-214" fmla="*/ 243084 h 6633493"/>
                <a:gd name="-215" fmla="*/ 7658753 w 8264191"/>
                <a:gd name="-216" fmla="*/ 409338 h 6633493"/>
                <a:gd name="-217" fmla="*/ 7721098 w 8264191"/>
                <a:gd name="-218" fmla="*/ 6633493 h 6633493"/>
                <a:gd name="-219" fmla="*/ 260426 w 8264191"/>
                <a:gd name="-220" fmla="*/ 6529584 h 6633493"/>
                <a:gd name="-221" fmla="*/ 233029 w 8267967"/>
                <a:gd name="-222" fmla="*/ 6550365 h 6633493"/>
                <a:gd name="-223" fmla="*/ 14820 w 8267967"/>
                <a:gd name="-224" fmla="*/ 5656747 h 6633493"/>
                <a:gd name="-225" fmla="*/ 586320 w 8267967"/>
                <a:gd name="-226" fmla="*/ 5074856 h 6633493"/>
                <a:gd name="-227" fmla="*/ 950002 w 8267967"/>
                <a:gd name="-228" fmla="*/ 4752738 h 6633493"/>
                <a:gd name="-229" fmla="*/ 1085084 w 8267967"/>
                <a:gd name="-230" fmla="*/ 4337102 h 6633493"/>
                <a:gd name="-231" fmla="*/ 1053911 w 8267967"/>
                <a:gd name="-232" fmla="*/ 3703256 h 6633493"/>
                <a:gd name="-233" fmla="*/ 1053911 w 8267967"/>
                <a:gd name="-234" fmla="*/ 3110974 h 6633493"/>
                <a:gd name="-235" fmla="*/ 1147429 w 8267967"/>
                <a:gd name="-236" fmla="*/ 2674556 h 6633493"/>
                <a:gd name="-237" fmla="*/ 1490329 w 8267967"/>
                <a:gd name="-238" fmla="*/ 2331656 h 6633493"/>
                <a:gd name="-239" fmla="*/ 2041047 w 8267967"/>
                <a:gd name="-240" fmla="*/ 2144620 h 6633493"/>
                <a:gd name="-241" fmla="*/ 2581374 w 8267967"/>
                <a:gd name="-242" fmla="*/ 2103056 h 6633493"/>
                <a:gd name="-243" fmla="*/ 3215220 w 8267967"/>
                <a:gd name="-244" fmla="*/ 2019929 h 6633493"/>
                <a:gd name="-245" fmla="*/ 3838674 w 8267967"/>
                <a:gd name="-246" fmla="*/ 1791329 h 6633493"/>
                <a:gd name="-247" fmla="*/ 4472520 w 8267967"/>
                <a:gd name="-248" fmla="*/ 1323738 h 6633493"/>
                <a:gd name="-249" fmla="*/ 5012847 w 8267967"/>
                <a:gd name="-250" fmla="*/ 773020 h 6633493"/>
                <a:gd name="-251" fmla="*/ 5542783 w 8267967"/>
                <a:gd name="-252" fmla="*/ 388556 h 6633493"/>
                <a:gd name="-253" fmla="*/ 6135065 w 8267967"/>
                <a:gd name="-254" fmla="*/ 45656 h 6633493"/>
                <a:gd name="-255" fmla="*/ 6872820 w 8267967"/>
                <a:gd name="-256" fmla="*/ 24874 h 6633493"/>
                <a:gd name="-257" fmla="*/ 7423538 w 8267967"/>
                <a:gd name="-258" fmla="*/ 243084 h 6633493"/>
                <a:gd name="-259" fmla="*/ 7662529 w 8267967"/>
                <a:gd name="-260" fmla="*/ 409338 h 6633493"/>
                <a:gd name="-261" fmla="*/ 7724874 w 8267967"/>
                <a:gd name="-262" fmla="*/ 6633493 h 6633493"/>
                <a:gd name="-263" fmla="*/ 233029 w 8267967"/>
                <a:gd name="-264" fmla="*/ 6550365 h 6633493"/>
              </a:gdLst>
              <a:ahLst/>
              <a:cxnLst>
                <a:cxn ang="0">
                  <a:pos x="-221" y="-222"/>
                </a:cxn>
                <a:cxn ang="0">
                  <a:pos x="-223" y="-224"/>
                </a:cxn>
                <a:cxn ang="0">
                  <a:pos x="-225" y="-226"/>
                </a:cxn>
                <a:cxn ang="0">
                  <a:pos x="-227" y="-228"/>
                </a:cxn>
                <a:cxn ang="0">
                  <a:pos x="-229" y="-230"/>
                </a:cxn>
                <a:cxn ang="0">
                  <a:pos x="-231" y="-232"/>
                </a:cxn>
                <a:cxn ang="0">
                  <a:pos x="-233" y="-234"/>
                </a:cxn>
                <a:cxn ang="0">
                  <a:pos x="-235" y="-236"/>
                </a:cxn>
                <a:cxn ang="0">
                  <a:pos x="-237" y="-238"/>
                </a:cxn>
                <a:cxn ang="0">
                  <a:pos x="-239" y="-240"/>
                </a:cxn>
                <a:cxn ang="0">
                  <a:pos x="-241" y="-242"/>
                </a:cxn>
                <a:cxn ang="0">
                  <a:pos x="-243" y="-244"/>
                </a:cxn>
                <a:cxn ang="0">
                  <a:pos x="-245" y="-246"/>
                </a:cxn>
                <a:cxn ang="0">
                  <a:pos x="-247" y="-248"/>
                </a:cxn>
                <a:cxn ang="0">
                  <a:pos x="-249" y="-250"/>
                </a:cxn>
                <a:cxn ang="0">
                  <a:pos x="-251" y="-252"/>
                </a:cxn>
                <a:cxn ang="0">
                  <a:pos x="-253" y="-254"/>
                </a:cxn>
                <a:cxn ang="0">
                  <a:pos x="-255" y="-256"/>
                </a:cxn>
                <a:cxn ang="0">
                  <a:pos x="-257" y="-258"/>
                </a:cxn>
                <a:cxn ang="0">
                  <a:pos x="-259" y="-260"/>
                </a:cxn>
                <a:cxn ang="0">
                  <a:pos x="-261" y="-262"/>
                </a:cxn>
                <a:cxn ang="0">
                  <a:pos x="-263" y="-264"/>
                </a:cxn>
              </a:cxnLst>
              <a:rect l="l" t="t" r="r" b="b"/>
              <a:pathLst>
                <a:path w="8267967" h="6633493">
                  <a:moveTo>
                    <a:pt x="233029" y="6550365"/>
                  </a:moveTo>
                  <a:cubicBezTo>
                    <a:pt x="81495" y="6255956"/>
                    <a:pt x="-44062" y="5902665"/>
                    <a:pt x="14820" y="5656747"/>
                  </a:cubicBezTo>
                  <a:cubicBezTo>
                    <a:pt x="73702" y="5410829"/>
                    <a:pt x="430456" y="5225524"/>
                    <a:pt x="586320" y="5074856"/>
                  </a:cubicBezTo>
                  <a:cubicBezTo>
                    <a:pt x="742184" y="4924188"/>
                    <a:pt x="866875" y="4875697"/>
                    <a:pt x="950002" y="4752738"/>
                  </a:cubicBezTo>
                  <a:cubicBezTo>
                    <a:pt x="1033129" y="4629779"/>
                    <a:pt x="1067766" y="4512016"/>
                    <a:pt x="1085084" y="4337102"/>
                  </a:cubicBezTo>
                  <a:cubicBezTo>
                    <a:pt x="1102402" y="4162188"/>
                    <a:pt x="1059107" y="3907611"/>
                    <a:pt x="1053911" y="3703256"/>
                  </a:cubicBezTo>
                  <a:cubicBezTo>
                    <a:pt x="1048716" y="3498901"/>
                    <a:pt x="1038325" y="3282424"/>
                    <a:pt x="1053911" y="3110974"/>
                  </a:cubicBezTo>
                  <a:cubicBezTo>
                    <a:pt x="1069497" y="2939524"/>
                    <a:pt x="1074693" y="2804442"/>
                    <a:pt x="1147429" y="2674556"/>
                  </a:cubicBezTo>
                  <a:cubicBezTo>
                    <a:pt x="1220165" y="2544670"/>
                    <a:pt x="1341393" y="2419979"/>
                    <a:pt x="1490329" y="2331656"/>
                  </a:cubicBezTo>
                  <a:cubicBezTo>
                    <a:pt x="1639265" y="2243333"/>
                    <a:pt x="1859206" y="2182720"/>
                    <a:pt x="2041047" y="2144620"/>
                  </a:cubicBezTo>
                  <a:cubicBezTo>
                    <a:pt x="2222888" y="2106520"/>
                    <a:pt x="2385679" y="2123838"/>
                    <a:pt x="2581374" y="2103056"/>
                  </a:cubicBezTo>
                  <a:cubicBezTo>
                    <a:pt x="2777069" y="2082274"/>
                    <a:pt x="3005670" y="2071883"/>
                    <a:pt x="3215220" y="2019929"/>
                  </a:cubicBezTo>
                  <a:cubicBezTo>
                    <a:pt x="3424770" y="1967975"/>
                    <a:pt x="3629124" y="1907361"/>
                    <a:pt x="3838674" y="1791329"/>
                  </a:cubicBezTo>
                  <a:cubicBezTo>
                    <a:pt x="4048224" y="1675297"/>
                    <a:pt x="4276825" y="1493456"/>
                    <a:pt x="4472520" y="1323738"/>
                  </a:cubicBezTo>
                  <a:cubicBezTo>
                    <a:pt x="4668215" y="1154020"/>
                    <a:pt x="4834470" y="928884"/>
                    <a:pt x="5012847" y="773020"/>
                  </a:cubicBezTo>
                  <a:cubicBezTo>
                    <a:pt x="5191224" y="617156"/>
                    <a:pt x="5355747" y="509783"/>
                    <a:pt x="5542783" y="388556"/>
                  </a:cubicBezTo>
                  <a:cubicBezTo>
                    <a:pt x="5729819" y="267329"/>
                    <a:pt x="5913392" y="106270"/>
                    <a:pt x="6135065" y="45656"/>
                  </a:cubicBezTo>
                  <a:cubicBezTo>
                    <a:pt x="6356738" y="-14958"/>
                    <a:pt x="6658075" y="-8031"/>
                    <a:pt x="6872820" y="24874"/>
                  </a:cubicBezTo>
                  <a:cubicBezTo>
                    <a:pt x="7087565" y="57779"/>
                    <a:pt x="7291920" y="179007"/>
                    <a:pt x="7423538" y="243084"/>
                  </a:cubicBezTo>
                  <a:cubicBezTo>
                    <a:pt x="7555156" y="307161"/>
                    <a:pt x="7607111" y="372970"/>
                    <a:pt x="7662529" y="409338"/>
                  </a:cubicBezTo>
                  <a:cubicBezTo>
                    <a:pt x="7712752" y="1474406"/>
                    <a:pt x="8957929" y="5613452"/>
                    <a:pt x="7724874" y="6633493"/>
                  </a:cubicBezTo>
                  <a:lnTo>
                    <a:pt x="233029" y="6550365"/>
                  </a:lnTo>
                  <a:close/>
                </a:path>
              </a:pathLst>
            </a:custGeom>
            <a:solidFill>
              <a:srgbClr val="2BB3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55965" y="201352"/>
              <a:ext cx="8267967" cy="6633493"/>
            </a:xfrm>
            <a:custGeom>
              <a:avLst/>
              <a:gdLst>
                <a:gd name="connsiteX0" fmla="*/ 254073 w 7714745"/>
                <a:gd name="connsiteY0" fmla="*/ 6539183 h 6643092"/>
                <a:gd name="connsiteX1" fmla="*/ 15082 w 7714745"/>
                <a:gd name="connsiteY1" fmla="*/ 5707910 h 6643092"/>
                <a:gd name="connsiteX2" fmla="*/ 638536 w 7714745"/>
                <a:gd name="connsiteY2" fmla="*/ 5084455 h 6643092"/>
                <a:gd name="connsiteX3" fmla="*/ 991827 w 7714745"/>
                <a:gd name="connsiteY3" fmla="*/ 4762337 h 6643092"/>
                <a:gd name="connsiteX4" fmla="*/ 1137300 w 7714745"/>
                <a:gd name="connsiteY4" fmla="*/ 4336310 h 6643092"/>
                <a:gd name="connsiteX5" fmla="*/ 1043782 w 7714745"/>
                <a:gd name="connsiteY5" fmla="*/ 3712855 h 6643092"/>
                <a:gd name="connsiteX6" fmla="*/ 1043782 w 7714745"/>
                <a:gd name="connsiteY6" fmla="*/ 3120573 h 6643092"/>
                <a:gd name="connsiteX7" fmla="*/ 1137300 w 7714745"/>
                <a:gd name="connsiteY7" fmla="*/ 2684155 h 6643092"/>
                <a:gd name="connsiteX8" fmla="*/ 1480200 w 7714745"/>
                <a:gd name="connsiteY8" fmla="*/ 2341255 h 6643092"/>
                <a:gd name="connsiteX9" fmla="*/ 2030918 w 7714745"/>
                <a:gd name="connsiteY9" fmla="*/ 2154219 h 6643092"/>
                <a:gd name="connsiteX10" fmla="*/ 2571245 w 7714745"/>
                <a:gd name="connsiteY10" fmla="*/ 2112655 h 6643092"/>
                <a:gd name="connsiteX11" fmla="*/ 3205091 w 7714745"/>
                <a:gd name="connsiteY11" fmla="*/ 2029528 h 6643092"/>
                <a:gd name="connsiteX12" fmla="*/ 3828545 w 7714745"/>
                <a:gd name="connsiteY12" fmla="*/ 1800928 h 6643092"/>
                <a:gd name="connsiteX13" fmla="*/ 4462391 w 7714745"/>
                <a:gd name="connsiteY13" fmla="*/ 1333337 h 6643092"/>
                <a:gd name="connsiteX14" fmla="*/ 5002718 w 7714745"/>
                <a:gd name="connsiteY14" fmla="*/ 782619 h 6643092"/>
                <a:gd name="connsiteX15" fmla="*/ 5532654 w 7714745"/>
                <a:gd name="connsiteY15" fmla="*/ 398155 h 6643092"/>
                <a:gd name="connsiteX16" fmla="*/ 6124936 w 7714745"/>
                <a:gd name="connsiteY16" fmla="*/ 55255 h 6643092"/>
                <a:gd name="connsiteX17" fmla="*/ 6862691 w 7714745"/>
                <a:gd name="connsiteY17" fmla="*/ 34473 h 6643092"/>
                <a:gd name="connsiteX18" fmla="*/ 7413409 w 7714745"/>
                <a:gd name="connsiteY18" fmla="*/ 252683 h 6643092"/>
                <a:gd name="connsiteX19" fmla="*/ 7652400 w 7714745"/>
                <a:gd name="connsiteY19" fmla="*/ 418937 h 6643092"/>
                <a:gd name="connsiteX20" fmla="*/ 7704354 w 7714745"/>
                <a:gd name="connsiteY20" fmla="*/ 470892 h 6643092"/>
                <a:gd name="connsiteX21" fmla="*/ 7714745 w 7714745"/>
                <a:gd name="connsiteY21" fmla="*/ 6643092 h 6643092"/>
                <a:gd name="connsiteX22" fmla="*/ 254073 w 7714745"/>
                <a:gd name="connsiteY22" fmla="*/ 6539183 h 6643092"/>
                <a:gd name="-1" fmla="*/ 254073 w 8257838"/>
                <a:gd name="-2" fmla="*/ 6529584 h 6633493"/>
                <a:gd name="-3" fmla="*/ 15082 w 8257838"/>
                <a:gd name="-4" fmla="*/ 5698311 h 6633493"/>
                <a:gd name="-5" fmla="*/ 638536 w 8257838"/>
                <a:gd name="-6" fmla="*/ 5074856 h 6633493"/>
                <a:gd name="-7" fmla="*/ 991827 w 8257838"/>
                <a:gd name="-8" fmla="*/ 4752738 h 6633493"/>
                <a:gd name="-9" fmla="*/ 1137300 w 8257838"/>
                <a:gd name="-10" fmla="*/ 4326711 h 6633493"/>
                <a:gd name="-11" fmla="*/ 1043782 w 8257838"/>
                <a:gd name="-12" fmla="*/ 3703256 h 6633493"/>
                <a:gd name="-13" fmla="*/ 1043782 w 8257838"/>
                <a:gd name="-14" fmla="*/ 3110974 h 6633493"/>
                <a:gd name="-15" fmla="*/ 1137300 w 8257838"/>
                <a:gd name="-16" fmla="*/ 2674556 h 6633493"/>
                <a:gd name="-17" fmla="*/ 1480200 w 8257838"/>
                <a:gd name="-18" fmla="*/ 2331656 h 6633493"/>
                <a:gd name="-19" fmla="*/ 2030918 w 8257838"/>
                <a:gd name="-20" fmla="*/ 2144620 h 6633493"/>
                <a:gd name="-21" fmla="*/ 2571245 w 8257838"/>
                <a:gd name="-22" fmla="*/ 2103056 h 6633493"/>
                <a:gd name="-23" fmla="*/ 3205091 w 8257838"/>
                <a:gd name="-24" fmla="*/ 2019929 h 6633493"/>
                <a:gd name="-25" fmla="*/ 3828545 w 8257838"/>
                <a:gd name="-26" fmla="*/ 1791329 h 6633493"/>
                <a:gd name="-27" fmla="*/ 4462391 w 8257838"/>
                <a:gd name="-28" fmla="*/ 1323738 h 6633493"/>
                <a:gd name="-29" fmla="*/ 5002718 w 8257838"/>
                <a:gd name="-30" fmla="*/ 773020 h 6633493"/>
                <a:gd name="-31" fmla="*/ 5532654 w 8257838"/>
                <a:gd name="-32" fmla="*/ 388556 h 6633493"/>
                <a:gd name="-33" fmla="*/ 6124936 w 8257838"/>
                <a:gd name="-34" fmla="*/ 45656 h 6633493"/>
                <a:gd name="-35" fmla="*/ 6862691 w 8257838"/>
                <a:gd name="-36" fmla="*/ 24874 h 6633493"/>
                <a:gd name="-37" fmla="*/ 7413409 w 8257838"/>
                <a:gd name="-38" fmla="*/ 243084 h 6633493"/>
                <a:gd name="-39" fmla="*/ 7652400 w 8257838"/>
                <a:gd name="-40" fmla="*/ 409338 h 6633493"/>
                <a:gd name="-41" fmla="*/ 7714745 w 8257838"/>
                <a:gd name="-42" fmla="*/ 6633493 h 6633493"/>
                <a:gd name="-43" fmla="*/ 254073 w 8257838"/>
                <a:gd name="-44" fmla="*/ 6529584 h 6633493"/>
                <a:gd name="-45" fmla="*/ 254073 w 8257838"/>
                <a:gd name="-46" fmla="*/ 6529584 h 6633493"/>
                <a:gd name="-47" fmla="*/ 15082 w 8257838"/>
                <a:gd name="-48" fmla="*/ 5698311 h 6633493"/>
                <a:gd name="-49" fmla="*/ 638536 w 8257838"/>
                <a:gd name="-50" fmla="*/ 5074856 h 6633493"/>
                <a:gd name="-51" fmla="*/ 939873 w 8257838"/>
                <a:gd name="-52" fmla="*/ 4752738 h 6633493"/>
                <a:gd name="-53" fmla="*/ 1137300 w 8257838"/>
                <a:gd name="-54" fmla="*/ 4326711 h 6633493"/>
                <a:gd name="-55" fmla="*/ 1043782 w 8257838"/>
                <a:gd name="-56" fmla="*/ 3703256 h 6633493"/>
                <a:gd name="-57" fmla="*/ 1043782 w 8257838"/>
                <a:gd name="-58" fmla="*/ 3110974 h 6633493"/>
                <a:gd name="-59" fmla="*/ 1137300 w 8257838"/>
                <a:gd name="-60" fmla="*/ 2674556 h 6633493"/>
                <a:gd name="-61" fmla="*/ 1480200 w 8257838"/>
                <a:gd name="-62" fmla="*/ 2331656 h 6633493"/>
                <a:gd name="-63" fmla="*/ 2030918 w 8257838"/>
                <a:gd name="-64" fmla="*/ 2144620 h 6633493"/>
                <a:gd name="-65" fmla="*/ 2571245 w 8257838"/>
                <a:gd name="-66" fmla="*/ 2103056 h 6633493"/>
                <a:gd name="-67" fmla="*/ 3205091 w 8257838"/>
                <a:gd name="-68" fmla="*/ 2019929 h 6633493"/>
                <a:gd name="-69" fmla="*/ 3828545 w 8257838"/>
                <a:gd name="-70" fmla="*/ 1791329 h 6633493"/>
                <a:gd name="-71" fmla="*/ 4462391 w 8257838"/>
                <a:gd name="-72" fmla="*/ 1323738 h 6633493"/>
                <a:gd name="-73" fmla="*/ 5002718 w 8257838"/>
                <a:gd name="-74" fmla="*/ 773020 h 6633493"/>
                <a:gd name="-75" fmla="*/ 5532654 w 8257838"/>
                <a:gd name="-76" fmla="*/ 388556 h 6633493"/>
                <a:gd name="-77" fmla="*/ 6124936 w 8257838"/>
                <a:gd name="-78" fmla="*/ 45656 h 6633493"/>
                <a:gd name="-79" fmla="*/ 6862691 w 8257838"/>
                <a:gd name="-80" fmla="*/ 24874 h 6633493"/>
                <a:gd name="-81" fmla="*/ 7413409 w 8257838"/>
                <a:gd name="-82" fmla="*/ 243084 h 6633493"/>
                <a:gd name="-83" fmla="*/ 7652400 w 8257838"/>
                <a:gd name="-84" fmla="*/ 409338 h 6633493"/>
                <a:gd name="-85" fmla="*/ 7714745 w 8257838"/>
                <a:gd name="-86" fmla="*/ 6633493 h 6633493"/>
                <a:gd name="-87" fmla="*/ 254073 w 8257838"/>
                <a:gd name="-88" fmla="*/ 6529584 h 6633493"/>
                <a:gd name="-89" fmla="*/ 254073 w 8257838"/>
                <a:gd name="-90" fmla="*/ 6529584 h 6633493"/>
                <a:gd name="-91" fmla="*/ 15082 w 8257838"/>
                <a:gd name="-92" fmla="*/ 5698311 h 6633493"/>
                <a:gd name="-93" fmla="*/ 638536 w 8257838"/>
                <a:gd name="-94" fmla="*/ 5074856 h 6633493"/>
                <a:gd name="-95" fmla="*/ 939873 w 8257838"/>
                <a:gd name="-96" fmla="*/ 4752738 h 6633493"/>
                <a:gd name="-97" fmla="*/ 1074955 w 8257838"/>
                <a:gd name="-98" fmla="*/ 4337102 h 6633493"/>
                <a:gd name="-99" fmla="*/ 1043782 w 8257838"/>
                <a:gd name="-100" fmla="*/ 3703256 h 6633493"/>
                <a:gd name="-101" fmla="*/ 1043782 w 8257838"/>
                <a:gd name="-102" fmla="*/ 3110974 h 6633493"/>
                <a:gd name="-103" fmla="*/ 1137300 w 8257838"/>
                <a:gd name="-104" fmla="*/ 2674556 h 6633493"/>
                <a:gd name="-105" fmla="*/ 1480200 w 8257838"/>
                <a:gd name="-106" fmla="*/ 2331656 h 6633493"/>
                <a:gd name="-107" fmla="*/ 2030918 w 8257838"/>
                <a:gd name="-108" fmla="*/ 2144620 h 6633493"/>
                <a:gd name="-109" fmla="*/ 2571245 w 8257838"/>
                <a:gd name="-110" fmla="*/ 2103056 h 6633493"/>
                <a:gd name="-111" fmla="*/ 3205091 w 8257838"/>
                <a:gd name="-112" fmla="*/ 2019929 h 6633493"/>
                <a:gd name="-113" fmla="*/ 3828545 w 8257838"/>
                <a:gd name="-114" fmla="*/ 1791329 h 6633493"/>
                <a:gd name="-115" fmla="*/ 4462391 w 8257838"/>
                <a:gd name="-116" fmla="*/ 1323738 h 6633493"/>
                <a:gd name="-117" fmla="*/ 5002718 w 8257838"/>
                <a:gd name="-118" fmla="*/ 773020 h 6633493"/>
                <a:gd name="-119" fmla="*/ 5532654 w 8257838"/>
                <a:gd name="-120" fmla="*/ 388556 h 6633493"/>
                <a:gd name="-121" fmla="*/ 6124936 w 8257838"/>
                <a:gd name="-122" fmla="*/ 45656 h 6633493"/>
                <a:gd name="-123" fmla="*/ 6862691 w 8257838"/>
                <a:gd name="-124" fmla="*/ 24874 h 6633493"/>
                <a:gd name="-125" fmla="*/ 7413409 w 8257838"/>
                <a:gd name="-126" fmla="*/ 243084 h 6633493"/>
                <a:gd name="-127" fmla="*/ 7652400 w 8257838"/>
                <a:gd name="-128" fmla="*/ 409338 h 6633493"/>
                <a:gd name="-129" fmla="*/ 7714745 w 8257838"/>
                <a:gd name="-130" fmla="*/ 6633493 h 6633493"/>
                <a:gd name="-131" fmla="*/ 254073 w 8257838"/>
                <a:gd name="-132" fmla="*/ 6529584 h 6633493"/>
                <a:gd name="-133" fmla="*/ 250623 w 8254388"/>
                <a:gd name="-134" fmla="*/ 6529584 h 6633493"/>
                <a:gd name="-135" fmla="*/ 11632 w 8254388"/>
                <a:gd name="-136" fmla="*/ 5698311 h 6633493"/>
                <a:gd name="-137" fmla="*/ 572741 w 8254388"/>
                <a:gd name="-138" fmla="*/ 5074856 h 6633493"/>
                <a:gd name="-139" fmla="*/ 936423 w 8254388"/>
                <a:gd name="-140" fmla="*/ 4752738 h 6633493"/>
                <a:gd name="-141" fmla="*/ 1071505 w 8254388"/>
                <a:gd name="-142" fmla="*/ 4337102 h 6633493"/>
                <a:gd name="-143" fmla="*/ 1040332 w 8254388"/>
                <a:gd name="-144" fmla="*/ 3703256 h 6633493"/>
                <a:gd name="-145" fmla="*/ 1040332 w 8254388"/>
                <a:gd name="-146" fmla="*/ 3110974 h 6633493"/>
                <a:gd name="-147" fmla="*/ 1133850 w 8254388"/>
                <a:gd name="-148" fmla="*/ 2674556 h 6633493"/>
                <a:gd name="-149" fmla="*/ 1476750 w 8254388"/>
                <a:gd name="-150" fmla="*/ 2331656 h 6633493"/>
                <a:gd name="-151" fmla="*/ 2027468 w 8254388"/>
                <a:gd name="-152" fmla="*/ 2144620 h 6633493"/>
                <a:gd name="-153" fmla="*/ 2567795 w 8254388"/>
                <a:gd name="-154" fmla="*/ 2103056 h 6633493"/>
                <a:gd name="-155" fmla="*/ 3201641 w 8254388"/>
                <a:gd name="-156" fmla="*/ 2019929 h 6633493"/>
                <a:gd name="-157" fmla="*/ 3825095 w 8254388"/>
                <a:gd name="-158" fmla="*/ 1791329 h 6633493"/>
                <a:gd name="-159" fmla="*/ 4458941 w 8254388"/>
                <a:gd name="-160" fmla="*/ 1323738 h 6633493"/>
                <a:gd name="-161" fmla="*/ 4999268 w 8254388"/>
                <a:gd name="-162" fmla="*/ 773020 h 6633493"/>
                <a:gd name="-163" fmla="*/ 5529204 w 8254388"/>
                <a:gd name="-164" fmla="*/ 388556 h 6633493"/>
                <a:gd name="-165" fmla="*/ 6121486 w 8254388"/>
                <a:gd name="-166" fmla="*/ 45656 h 6633493"/>
                <a:gd name="-167" fmla="*/ 6859241 w 8254388"/>
                <a:gd name="-168" fmla="*/ 24874 h 6633493"/>
                <a:gd name="-169" fmla="*/ 7409959 w 8254388"/>
                <a:gd name="-170" fmla="*/ 243084 h 6633493"/>
                <a:gd name="-171" fmla="*/ 7648950 w 8254388"/>
                <a:gd name="-172" fmla="*/ 409338 h 6633493"/>
                <a:gd name="-173" fmla="*/ 7711295 w 8254388"/>
                <a:gd name="-174" fmla="*/ 6633493 h 6633493"/>
                <a:gd name="-175" fmla="*/ 250623 w 8254388"/>
                <a:gd name="-176" fmla="*/ 6529584 h 6633493"/>
                <a:gd name="-177" fmla="*/ 260426 w 8264191"/>
                <a:gd name="-178" fmla="*/ 6529584 h 6633493"/>
                <a:gd name="-179" fmla="*/ 11044 w 8264191"/>
                <a:gd name="-180" fmla="*/ 5656747 h 6633493"/>
                <a:gd name="-181" fmla="*/ 582544 w 8264191"/>
                <a:gd name="-182" fmla="*/ 5074856 h 6633493"/>
                <a:gd name="-183" fmla="*/ 946226 w 8264191"/>
                <a:gd name="-184" fmla="*/ 4752738 h 6633493"/>
                <a:gd name="-185" fmla="*/ 1081308 w 8264191"/>
                <a:gd name="-186" fmla="*/ 4337102 h 6633493"/>
                <a:gd name="-187" fmla="*/ 1050135 w 8264191"/>
                <a:gd name="-188" fmla="*/ 3703256 h 6633493"/>
                <a:gd name="-189" fmla="*/ 1050135 w 8264191"/>
                <a:gd name="-190" fmla="*/ 3110974 h 6633493"/>
                <a:gd name="-191" fmla="*/ 1143653 w 8264191"/>
                <a:gd name="-192" fmla="*/ 2674556 h 6633493"/>
                <a:gd name="-193" fmla="*/ 1486553 w 8264191"/>
                <a:gd name="-194" fmla="*/ 2331656 h 6633493"/>
                <a:gd name="-195" fmla="*/ 2037271 w 8264191"/>
                <a:gd name="-196" fmla="*/ 2144620 h 6633493"/>
                <a:gd name="-197" fmla="*/ 2577598 w 8264191"/>
                <a:gd name="-198" fmla="*/ 2103056 h 6633493"/>
                <a:gd name="-199" fmla="*/ 3211444 w 8264191"/>
                <a:gd name="-200" fmla="*/ 2019929 h 6633493"/>
                <a:gd name="-201" fmla="*/ 3834898 w 8264191"/>
                <a:gd name="-202" fmla="*/ 1791329 h 6633493"/>
                <a:gd name="-203" fmla="*/ 4468744 w 8264191"/>
                <a:gd name="-204" fmla="*/ 1323738 h 6633493"/>
                <a:gd name="-205" fmla="*/ 5009071 w 8264191"/>
                <a:gd name="-206" fmla="*/ 773020 h 6633493"/>
                <a:gd name="-207" fmla="*/ 5539007 w 8264191"/>
                <a:gd name="-208" fmla="*/ 388556 h 6633493"/>
                <a:gd name="-209" fmla="*/ 6131289 w 8264191"/>
                <a:gd name="-210" fmla="*/ 45656 h 6633493"/>
                <a:gd name="-211" fmla="*/ 6869044 w 8264191"/>
                <a:gd name="-212" fmla="*/ 24874 h 6633493"/>
                <a:gd name="-213" fmla="*/ 7419762 w 8264191"/>
                <a:gd name="-214" fmla="*/ 243084 h 6633493"/>
                <a:gd name="-215" fmla="*/ 7658753 w 8264191"/>
                <a:gd name="-216" fmla="*/ 409338 h 6633493"/>
                <a:gd name="-217" fmla="*/ 7721098 w 8264191"/>
                <a:gd name="-218" fmla="*/ 6633493 h 6633493"/>
                <a:gd name="-219" fmla="*/ 260426 w 8264191"/>
                <a:gd name="-220" fmla="*/ 6529584 h 6633493"/>
                <a:gd name="-221" fmla="*/ 233029 w 8267967"/>
                <a:gd name="-222" fmla="*/ 6550365 h 6633493"/>
                <a:gd name="-223" fmla="*/ 14820 w 8267967"/>
                <a:gd name="-224" fmla="*/ 5656747 h 6633493"/>
                <a:gd name="-225" fmla="*/ 586320 w 8267967"/>
                <a:gd name="-226" fmla="*/ 5074856 h 6633493"/>
                <a:gd name="-227" fmla="*/ 950002 w 8267967"/>
                <a:gd name="-228" fmla="*/ 4752738 h 6633493"/>
                <a:gd name="-229" fmla="*/ 1085084 w 8267967"/>
                <a:gd name="-230" fmla="*/ 4337102 h 6633493"/>
                <a:gd name="-231" fmla="*/ 1053911 w 8267967"/>
                <a:gd name="-232" fmla="*/ 3703256 h 6633493"/>
                <a:gd name="-233" fmla="*/ 1053911 w 8267967"/>
                <a:gd name="-234" fmla="*/ 3110974 h 6633493"/>
                <a:gd name="-235" fmla="*/ 1147429 w 8267967"/>
                <a:gd name="-236" fmla="*/ 2674556 h 6633493"/>
                <a:gd name="-237" fmla="*/ 1490329 w 8267967"/>
                <a:gd name="-238" fmla="*/ 2331656 h 6633493"/>
                <a:gd name="-239" fmla="*/ 2041047 w 8267967"/>
                <a:gd name="-240" fmla="*/ 2144620 h 6633493"/>
                <a:gd name="-241" fmla="*/ 2581374 w 8267967"/>
                <a:gd name="-242" fmla="*/ 2103056 h 6633493"/>
                <a:gd name="-243" fmla="*/ 3215220 w 8267967"/>
                <a:gd name="-244" fmla="*/ 2019929 h 6633493"/>
                <a:gd name="-245" fmla="*/ 3838674 w 8267967"/>
                <a:gd name="-246" fmla="*/ 1791329 h 6633493"/>
                <a:gd name="-247" fmla="*/ 4472520 w 8267967"/>
                <a:gd name="-248" fmla="*/ 1323738 h 6633493"/>
                <a:gd name="-249" fmla="*/ 5012847 w 8267967"/>
                <a:gd name="-250" fmla="*/ 773020 h 6633493"/>
                <a:gd name="-251" fmla="*/ 5542783 w 8267967"/>
                <a:gd name="-252" fmla="*/ 388556 h 6633493"/>
                <a:gd name="-253" fmla="*/ 6135065 w 8267967"/>
                <a:gd name="-254" fmla="*/ 45656 h 6633493"/>
                <a:gd name="-255" fmla="*/ 6872820 w 8267967"/>
                <a:gd name="-256" fmla="*/ 24874 h 6633493"/>
                <a:gd name="-257" fmla="*/ 7423538 w 8267967"/>
                <a:gd name="-258" fmla="*/ 243084 h 6633493"/>
                <a:gd name="-259" fmla="*/ 7662529 w 8267967"/>
                <a:gd name="-260" fmla="*/ 409338 h 6633493"/>
                <a:gd name="-261" fmla="*/ 7724874 w 8267967"/>
                <a:gd name="-262" fmla="*/ 6633493 h 6633493"/>
                <a:gd name="-263" fmla="*/ 233029 w 8267967"/>
                <a:gd name="-264" fmla="*/ 6550365 h 6633493"/>
              </a:gdLst>
              <a:ahLst/>
              <a:cxnLst>
                <a:cxn ang="0">
                  <a:pos x="-221" y="-222"/>
                </a:cxn>
                <a:cxn ang="0">
                  <a:pos x="-223" y="-224"/>
                </a:cxn>
                <a:cxn ang="0">
                  <a:pos x="-225" y="-226"/>
                </a:cxn>
                <a:cxn ang="0">
                  <a:pos x="-227" y="-228"/>
                </a:cxn>
                <a:cxn ang="0">
                  <a:pos x="-229" y="-230"/>
                </a:cxn>
                <a:cxn ang="0">
                  <a:pos x="-231" y="-232"/>
                </a:cxn>
                <a:cxn ang="0">
                  <a:pos x="-233" y="-234"/>
                </a:cxn>
                <a:cxn ang="0">
                  <a:pos x="-235" y="-236"/>
                </a:cxn>
                <a:cxn ang="0">
                  <a:pos x="-237" y="-238"/>
                </a:cxn>
                <a:cxn ang="0">
                  <a:pos x="-239" y="-240"/>
                </a:cxn>
                <a:cxn ang="0">
                  <a:pos x="-241" y="-242"/>
                </a:cxn>
                <a:cxn ang="0">
                  <a:pos x="-243" y="-244"/>
                </a:cxn>
                <a:cxn ang="0">
                  <a:pos x="-245" y="-246"/>
                </a:cxn>
                <a:cxn ang="0">
                  <a:pos x="-247" y="-248"/>
                </a:cxn>
                <a:cxn ang="0">
                  <a:pos x="-249" y="-250"/>
                </a:cxn>
                <a:cxn ang="0">
                  <a:pos x="-251" y="-252"/>
                </a:cxn>
                <a:cxn ang="0">
                  <a:pos x="-253" y="-254"/>
                </a:cxn>
                <a:cxn ang="0">
                  <a:pos x="-255" y="-256"/>
                </a:cxn>
                <a:cxn ang="0">
                  <a:pos x="-257" y="-258"/>
                </a:cxn>
                <a:cxn ang="0">
                  <a:pos x="-259" y="-260"/>
                </a:cxn>
                <a:cxn ang="0">
                  <a:pos x="-261" y="-262"/>
                </a:cxn>
                <a:cxn ang="0">
                  <a:pos x="-263" y="-264"/>
                </a:cxn>
              </a:cxnLst>
              <a:rect l="l" t="t" r="r" b="b"/>
              <a:pathLst>
                <a:path w="8267967" h="6633493">
                  <a:moveTo>
                    <a:pt x="233029" y="6550365"/>
                  </a:moveTo>
                  <a:cubicBezTo>
                    <a:pt x="81495" y="6255956"/>
                    <a:pt x="-44062" y="5902665"/>
                    <a:pt x="14820" y="5656747"/>
                  </a:cubicBezTo>
                  <a:cubicBezTo>
                    <a:pt x="73702" y="5410829"/>
                    <a:pt x="430456" y="5225524"/>
                    <a:pt x="586320" y="5074856"/>
                  </a:cubicBezTo>
                  <a:cubicBezTo>
                    <a:pt x="742184" y="4924188"/>
                    <a:pt x="866875" y="4875697"/>
                    <a:pt x="950002" y="4752738"/>
                  </a:cubicBezTo>
                  <a:cubicBezTo>
                    <a:pt x="1033129" y="4629779"/>
                    <a:pt x="1067766" y="4512016"/>
                    <a:pt x="1085084" y="4337102"/>
                  </a:cubicBezTo>
                  <a:cubicBezTo>
                    <a:pt x="1102402" y="4162188"/>
                    <a:pt x="1059107" y="3907611"/>
                    <a:pt x="1053911" y="3703256"/>
                  </a:cubicBezTo>
                  <a:cubicBezTo>
                    <a:pt x="1048716" y="3498901"/>
                    <a:pt x="1038325" y="3282424"/>
                    <a:pt x="1053911" y="3110974"/>
                  </a:cubicBezTo>
                  <a:cubicBezTo>
                    <a:pt x="1069497" y="2939524"/>
                    <a:pt x="1074693" y="2804442"/>
                    <a:pt x="1147429" y="2674556"/>
                  </a:cubicBezTo>
                  <a:cubicBezTo>
                    <a:pt x="1220165" y="2544670"/>
                    <a:pt x="1341393" y="2419979"/>
                    <a:pt x="1490329" y="2331656"/>
                  </a:cubicBezTo>
                  <a:cubicBezTo>
                    <a:pt x="1639265" y="2243333"/>
                    <a:pt x="1859206" y="2182720"/>
                    <a:pt x="2041047" y="2144620"/>
                  </a:cubicBezTo>
                  <a:cubicBezTo>
                    <a:pt x="2222888" y="2106520"/>
                    <a:pt x="2385679" y="2123838"/>
                    <a:pt x="2581374" y="2103056"/>
                  </a:cubicBezTo>
                  <a:cubicBezTo>
                    <a:pt x="2777069" y="2082274"/>
                    <a:pt x="3005670" y="2071883"/>
                    <a:pt x="3215220" y="2019929"/>
                  </a:cubicBezTo>
                  <a:cubicBezTo>
                    <a:pt x="3424770" y="1967975"/>
                    <a:pt x="3629124" y="1907361"/>
                    <a:pt x="3838674" y="1791329"/>
                  </a:cubicBezTo>
                  <a:cubicBezTo>
                    <a:pt x="4048224" y="1675297"/>
                    <a:pt x="4276825" y="1493456"/>
                    <a:pt x="4472520" y="1323738"/>
                  </a:cubicBezTo>
                  <a:cubicBezTo>
                    <a:pt x="4668215" y="1154020"/>
                    <a:pt x="4834470" y="928884"/>
                    <a:pt x="5012847" y="773020"/>
                  </a:cubicBezTo>
                  <a:cubicBezTo>
                    <a:pt x="5191224" y="617156"/>
                    <a:pt x="5355747" y="509783"/>
                    <a:pt x="5542783" y="388556"/>
                  </a:cubicBezTo>
                  <a:cubicBezTo>
                    <a:pt x="5729819" y="267329"/>
                    <a:pt x="5913392" y="106270"/>
                    <a:pt x="6135065" y="45656"/>
                  </a:cubicBezTo>
                  <a:cubicBezTo>
                    <a:pt x="6356738" y="-14958"/>
                    <a:pt x="6658075" y="-8031"/>
                    <a:pt x="6872820" y="24874"/>
                  </a:cubicBezTo>
                  <a:cubicBezTo>
                    <a:pt x="7087565" y="57779"/>
                    <a:pt x="7291920" y="179007"/>
                    <a:pt x="7423538" y="243084"/>
                  </a:cubicBezTo>
                  <a:cubicBezTo>
                    <a:pt x="7555156" y="307161"/>
                    <a:pt x="7607111" y="372970"/>
                    <a:pt x="7662529" y="409338"/>
                  </a:cubicBezTo>
                  <a:cubicBezTo>
                    <a:pt x="7712752" y="1474406"/>
                    <a:pt x="8957929" y="5613452"/>
                    <a:pt x="7724874" y="6633493"/>
                  </a:cubicBezTo>
                  <a:lnTo>
                    <a:pt x="233029" y="6550365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63886" y="-111998"/>
            <a:ext cx="2510534" cy="20646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532769"/>
            <a:ext cx="1778000" cy="133601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84933" y="420102"/>
            <a:ext cx="6212362" cy="63830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/>
          <a:srcRect l="9393" t="16061" b="15909"/>
          <a:stretch>
            <a:fillRect/>
          </a:stretch>
        </p:blipFill>
        <p:spPr>
          <a:xfrm>
            <a:off x="10002001" y="4671015"/>
            <a:ext cx="2599988" cy="2360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背景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pattFill prst="ltHorz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lstStyle/>
          <a:p>
            <a:fld id="{AE277DCF-C454-4DE1-BFB6-41213D3671BC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lstStyle/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77DCF-C454-4DE1-BFB6-41213D3671BC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BCF756-00CF-4010-8094-E4263401487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6.emf"/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6.png"/><Relationship Id="rId2" Type="http://schemas.openxmlformats.org/officeDocument/2006/relationships/image" Target="../media/image12.png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7" Type="http://schemas.openxmlformats.org/officeDocument/2006/relationships/image" Target="../media/image42.png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6.emf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6.emf"/><Relationship Id="rId4" Type="http://schemas.openxmlformats.org/officeDocument/2006/relationships/image" Target="../media/image9.emf"/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emf"/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tags" Target="../tags/tag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3" name="图片 15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1539" y="4622778"/>
            <a:ext cx="1002750" cy="864440"/>
          </a:xfrm>
          <a:prstGeom prst="rect">
            <a:avLst/>
          </a:prstGeom>
        </p:spPr>
      </p:pic>
      <p:pic>
        <p:nvPicPr>
          <p:cNvPr id="1534" name="图片 15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67" y="4391903"/>
            <a:ext cx="789617" cy="833757"/>
          </a:xfrm>
          <a:prstGeom prst="rect">
            <a:avLst/>
          </a:prstGeom>
        </p:spPr>
      </p:pic>
      <p:sp>
        <p:nvSpPr>
          <p:cNvPr id="1545" name="稻壳儿花儿小姐TextBox 4"/>
          <p:cNvSpPr txBox="1"/>
          <p:nvPr/>
        </p:nvSpPr>
        <p:spPr>
          <a:xfrm>
            <a:off x="1641189" y="1129401"/>
            <a:ext cx="1859280" cy="1097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defTabSz="6858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200" b="1" i="0" u="none" strike="noStrike" cap="none" spc="0" normalizeH="0" baseline="0">
                <a:ln>
                  <a:solidFill>
                    <a:sysClr val="window" lastClr="FFFFFF"/>
                  </a:solidFill>
                </a:ln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张海山锐线体2.0" pitchFamily="2" charset="-122"/>
                <a:ea typeface="张海山锐线体2.0" pitchFamily="2" charset="-122"/>
              </a:defRPr>
            </a:lvl1pPr>
            <a:lvl2pPr marL="342900" defTabSz="685800">
              <a:defRPr sz="1400"/>
            </a:lvl2pPr>
            <a:lvl3pPr marL="685800" defTabSz="685800">
              <a:defRPr sz="1400"/>
            </a:lvl3pPr>
            <a:lvl4pPr marL="1028700" defTabSz="685800">
              <a:defRPr sz="1400"/>
            </a:lvl4pPr>
            <a:lvl5pPr marL="1371600" defTabSz="685800">
              <a:defRPr sz="1400"/>
            </a:lvl5pPr>
            <a:lvl6pPr marL="1714500" defTabSz="685800">
              <a:defRPr sz="1400"/>
            </a:lvl6pPr>
            <a:lvl7pPr marL="2057400" defTabSz="685800">
              <a:defRPr sz="1400"/>
            </a:lvl7pPr>
            <a:lvl8pPr marL="2400300" defTabSz="685800">
              <a:defRPr sz="1400"/>
            </a:lvl8pPr>
            <a:lvl9pPr marL="2743200" defTabSz="685800">
              <a:defRPr sz="1400"/>
            </a:lvl9pPr>
          </a:lstStyle>
          <a:p>
            <a:r>
              <a:rPr lang="zh-CN" altLang="en-US" sz="6600" dirty="0">
                <a:ln w="38100">
                  <a:solidFill>
                    <a:prstClr val="white"/>
                  </a:solidFill>
                </a:ln>
                <a:solidFill>
                  <a:srgbClr val="64C060"/>
                </a:solidFill>
                <a:latin typeface="汉仪秀英体简" pitchFamily="49" charset="-122"/>
                <a:ea typeface="汉仪秀英体简" pitchFamily="49" charset="-122"/>
                <a:cs typeface="+mn-ea"/>
                <a:sym typeface="+mn-lt"/>
              </a:rPr>
              <a:t>大班</a:t>
            </a:r>
            <a:endParaRPr lang="zh-CN" altLang="en-US" sz="6600" dirty="0">
              <a:ln w="38100">
                <a:solidFill>
                  <a:prstClr val="white"/>
                </a:solidFill>
              </a:ln>
              <a:solidFill>
                <a:srgbClr val="64C060"/>
              </a:solidFill>
              <a:latin typeface="汉仪秀英体简" pitchFamily="49" charset="-122"/>
              <a:ea typeface="汉仪秀英体简" pitchFamily="49" charset="-122"/>
              <a:cs typeface="+mn-ea"/>
              <a:sym typeface="+mn-lt"/>
            </a:endParaRPr>
          </a:p>
        </p:txBody>
      </p:sp>
      <p:sp>
        <p:nvSpPr>
          <p:cNvPr id="1546" name="稻壳儿花儿小姐TextBox 13"/>
          <p:cNvSpPr txBox="1"/>
          <p:nvPr/>
        </p:nvSpPr>
        <p:spPr>
          <a:xfrm rot="21135378">
            <a:off x="1284393" y="1872990"/>
            <a:ext cx="2291080" cy="2621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defTabSz="6858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000" b="1">
                <a:ln w="38100">
                  <a:solidFill>
                    <a:schemeClr val="bg1"/>
                  </a:solidFill>
                </a:ln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少儿_GBK" pitchFamily="1" charset="-122"/>
                <a:ea typeface="方正少儿_GBK" pitchFamily="1" charset="-122"/>
              </a:defRPr>
            </a:lvl1pPr>
            <a:lvl2pPr marL="342900" defTabSz="685800">
              <a:defRPr sz="1400"/>
            </a:lvl2pPr>
            <a:lvl3pPr marL="685800" defTabSz="685800">
              <a:defRPr sz="1400"/>
            </a:lvl3pPr>
            <a:lvl4pPr marL="1028700" defTabSz="685800">
              <a:defRPr sz="1400"/>
            </a:lvl4pPr>
            <a:lvl5pPr marL="1371600" defTabSz="685800">
              <a:defRPr sz="1400"/>
            </a:lvl5pPr>
            <a:lvl6pPr marL="1714500" defTabSz="685800">
              <a:defRPr sz="1400"/>
            </a:lvl6pPr>
            <a:lvl7pPr marL="2057400" defTabSz="685800">
              <a:defRPr sz="1400"/>
            </a:lvl7pPr>
            <a:lvl8pPr marL="2400300" defTabSz="685800">
              <a:defRPr sz="1400"/>
            </a:lvl8pPr>
            <a:lvl9pPr marL="2743200" defTabSz="685800">
              <a:defRPr sz="1400"/>
            </a:lvl9pPr>
          </a:lstStyle>
          <a:p>
            <a:r>
              <a:rPr lang="zh-CN" altLang="en-US" sz="16600" b="0" dirty="0">
                <a:ln w="38100">
                  <a:solidFill>
                    <a:prstClr val="white"/>
                  </a:solidFill>
                </a:ln>
                <a:solidFill>
                  <a:srgbClr val="EB7387"/>
                </a:solidFill>
                <a:latin typeface="汉仪粗圆简" pitchFamily="2" charset="-122"/>
                <a:ea typeface="汉仪粗圆简" pitchFamily="2" charset="-122"/>
                <a:cs typeface="+mn-ea"/>
                <a:sym typeface="+mn-lt"/>
              </a:rPr>
              <a:t>民</a:t>
            </a:r>
            <a:endParaRPr lang="zh-CN" altLang="en-US" sz="16600" b="0" dirty="0">
              <a:ln w="38100">
                <a:solidFill>
                  <a:prstClr val="white"/>
                </a:solidFill>
              </a:ln>
              <a:solidFill>
                <a:srgbClr val="EB7387"/>
              </a:solidFill>
              <a:latin typeface="汉仪粗圆简" pitchFamily="2" charset="-122"/>
              <a:ea typeface="汉仪粗圆简" pitchFamily="2" charset="-122"/>
              <a:cs typeface="+mn-ea"/>
              <a:sym typeface="+mn-lt"/>
            </a:endParaRPr>
          </a:p>
        </p:txBody>
      </p:sp>
      <p:sp>
        <p:nvSpPr>
          <p:cNvPr id="1547" name="稻壳儿花儿小姐TextBox 14"/>
          <p:cNvSpPr txBox="1"/>
          <p:nvPr/>
        </p:nvSpPr>
        <p:spPr>
          <a:xfrm>
            <a:off x="3264204" y="3435415"/>
            <a:ext cx="2697480" cy="1097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defTabSz="6858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1500" b="1">
                <a:ln w="38100">
                  <a:solidFill>
                    <a:schemeClr val="bg1"/>
                  </a:solidFill>
                </a:ln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少儿_GBK" pitchFamily="1" charset="-122"/>
                <a:ea typeface="方正少儿_GBK" pitchFamily="1" charset="-122"/>
              </a:defRPr>
            </a:lvl1pPr>
            <a:lvl2pPr marL="342900" defTabSz="685800">
              <a:defRPr sz="1400"/>
            </a:lvl2pPr>
            <a:lvl3pPr marL="685800" defTabSz="685800">
              <a:defRPr sz="1400"/>
            </a:lvl3pPr>
            <a:lvl4pPr marL="1028700" defTabSz="685800">
              <a:defRPr sz="1400"/>
            </a:lvl4pPr>
            <a:lvl5pPr marL="1371600" defTabSz="685800">
              <a:defRPr sz="1400"/>
            </a:lvl5pPr>
            <a:lvl6pPr marL="1714500" defTabSz="685800">
              <a:defRPr sz="1400"/>
            </a:lvl6pPr>
            <a:lvl7pPr marL="2057400" defTabSz="685800">
              <a:defRPr sz="1400"/>
            </a:lvl7pPr>
            <a:lvl8pPr marL="2400300" defTabSz="685800">
              <a:defRPr sz="1400"/>
            </a:lvl8pPr>
            <a:lvl9pPr marL="2743200" defTabSz="685800">
              <a:defRPr sz="1400"/>
            </a:lvl9pPr>
          </a:lstStyle>
          <a:p>
            <a:r>
              <a:rPr lang="zh-CN" altLang="en-US" sz="6600" dirty="0">
                <a:ln w="38100">
                  <a:solidFill>
                    <a:prstClr val="white"/>
                  </a:solidFill>
                </a:ln>
                <a:latin typeface="汉仪粗圆简" pitchFamily="2" charset="-122"/>
                <a:ea typeface="汉仪粗圆简" pitchFamily="2" charset="-122"/>
                <a:cs typeface="+mn-ea"/>
                <a:sym typeface="+mn-lt"/>
              </a:rPr>
              <a:t>风光游</a:t>
            </a:r>
            <a:endParaRPr lang="zh-CN" altLang="en-US" sz="6600" dirty="0">
              <a:ln w="38100">
                <a:solidFill>
                  <a:prstClr val="white"/>
                </a:solidFill>
              </a:ln>
              <a:latin typeface="汉仪粗圆简" pitchFamily="2" charset="-122"/>
              <a:ea typeface="汉仪粗圆简" pitchFamily="2" charset="-122"/>
              <a:cs typeface="+mn-ea"/>
              <a:sym typeface="+mn-lt"/>
            </a:endParaRPr>
          </a:p>
        </p:txBody>
      </p:sp>
      <p:sp>
        <p:nvSpPr>
          <p:cNvPr id="1548" name="稻壳儿花儿小姐矩形 12"/>
          <p:cNvSpPr/>
          <p:nvPr/>
        </p:nvSpPr>
        <p:spPr>
          <a:xfrm rot="463114">
            <a:off x="3381730" y="1771897"/>
            <a:ext cx="1643380" cy="1844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11500" dirty="0">
                <a:ln w="38100">
                  <a:solidFill>
                    <a:prstClr val="white"/>
                  </a:solidFill>
                </a:ln>
                <a:solidFill>
                  <a:srgbClr val="EB7387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仪粗圆简" pitchFamily="2" charset="-122"/>
                <a:ea typeface="汉仪粗圆简" pitchFamily="2" charset="-122"/>
                <a:cs typeface="+mn-ea"/>
                <a:sym typeface="+mn-lt"/>
              </a:rPr>
              <a:t>族</a:t>
            </a:r>
            <a:endParaRPr lang="zh-CN" altLang="en-US" sz="11500" dirty="0">
              <a:ln w="38100">
                <a:solidFill>
                  <a:prstClr val="white"/>
                </a:solidFill>
              </a:ln>
              <a:solidFill>
                <a:srgbClr val="EB7387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汉仪粗圆简" pitchFamily="2" charset="-122"/>
              <a:ea typeface="汉仪粗圆简" pitchFamily="2" charset="-122"/>
              <a:cs typeface="+mn-ea"/>
              <a:sym typeface="+mn-lt"/>
            </a:endParaRPr>
          </a:p>
        </p:txBody>
      </p:sp>
      <p:sp>
        <p:nvSpPr>
          <p:cNvPr id="1550" name="稻壳儿花儿小姐矩形 132"/>
          <p:cNvSpPr/>
          <p:nvPr/>
        </p:nvSpPr>
        <p:spPr>
          <a:xfrm>
            <a:off x="1128349" y="4660535"/>
            <a:ext cx="3890010" cy="457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accent2"/>
                </a:solidFill>
                <a:latin typeface="汉仪粗圆简" pitchFamily="2" charset="-122"/>
                <a:ea typeface="汉仪粗圆简" pitchFamily="2" charset="-122"/>
                <a:cs typeface="+mn-ea"/>
                <a:sym typeface="+mn-lt"/>
              </a:rPr>
              <a:t>平山镇</a:t>
            </a:r>
            <a:r>
              <a:rPr lang="en-US" altLang="zh-CN" sz="2400" spc="300" dirty="0">
                <a:solidFill>
                  <a:schemeClr val="accent2"/>
                </a:solidFill>
                <a:latin typeface="汉仪粗圆简" pitchFamily="2" charset="-122"/>
                <a:ea typeface="汉仪粗圆简" pitchFamily="2" charset="-122"/>
                <a:cs typeface="+mn-ea"/>
                <a:sym typeface="+mn-lt"/>
              </a:rPr>
              <a:t>中</a:t>
            </a:r>
            <a:r>
              <a:rPr lang="zh-CN" altLang="en-US" sz="2400" spc="300" dirty="0">
                <a:solidFill>
                  <a:schemeClr val="accent2"/>
                </a:solidFill>
                <a:latin typeface="汉仪粗圆简" pitchFamily="2" charset="-122"/>
                <a:ea typeface="汉仪粗圆简" pitchFamily="2" charset="-122"/>
                <a:cs typeface="+mn-ea"/>
                <a:sym typeface="+mn-lt"/>
              </a:rPr>
              <a:t>心幼儿园  </a:t>
            </a:r>
            <a:r>
              <a:rPr lang="en-US" altLang="zh-CN" sz="2400" spc="300" dirty="0">
                <a:solidFill>
                  <a:schemeClr val="accent2"/>
                </a:solidFill>
                <a:latin typeface="汉仪粗圆简" pitchFamily="2" charset="-122"/>
                <a:ea typeface="汉仪粗圆简" pitchFamily="2" charset="-122"/>
                <a:cs typeface="+mn-ea"/>
                <a:sym typeface="+mn-lt"/>
              </a:rPr>
              <a:t>白茹</a:t>
            </a:r>
            <a:endParaRPr lang="en-US" altLang="zh-CN" sz="2400" spc="300" dirty="0">
              <a:solidFill>
                <a:schemeClr val="accent2"/>
              </a:solidFill>
              <a:latin typeface="汉仪粗圆简" pitchFamily="2" charset="-122"/>
              <a:ea typeface="汉仪粗圆简" pitchFamily="2" charset="-122"/>
              <a:cs typeface="+mn-ea"/>
              <a:sym typeface="+mn-lt"/>
            </a:endParaRPr>
          </a:p>
        </p:txBody>
      </p:sp>
      <p:pic>
        <p:nvPicPr>
          <p:cNvPr id="1557" name="图片 15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2852" y="5343219"/>
            <a:ext cx="575873" cy="796420"/>
          </a:xfrm>
          <a:prstGeom prst="rect">
            <a:avLst/>
          </a:prstGeom>
        </p:spPr>
      </p:pic>
      <p:pic>
        <p:nvPicPr>
          <p:cNvPr id="1558" name="图片 15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967" y="2447784"/>
            <a:ext cx="656598" cy="829867"/>
          </a:xfrm>
          <a:prstGeom prst="rect">
            <a:avLst/>
          </a:prstGeom>
        </p:spPr>
      </p:pic>
      <p:sp>
        <p:nvSpPr>
          <p:cNvPr id="1561" name="Freeform 93"/>
          <p:cNvSpPr/>
          <p:nvPr/>
        </p:nvSpPr>
        <p:spPr bwMode="auto">
          <a:xfrm>
            <a:off x="626984" y="5741429"/>
            <a:ext cx="1450269" cy="813249"/>
          </a:xfrm>
          <a:custGeom>
            <a:avLst/>
            <a:gdLst>
              <a:gd name="T0" fmla="*/ 978 w 1182"/>
              <a:gd name="T1" fmla="*/ 405 h 663"/>
              <a:gd name="T2" fmla="*/ 1007 w 1182"/>
              <a:gd name="T3" fmla="*/ 357 h 663"/>
              <a:gd name="T4" fmla="*/ 880 w 1182"/>
              <a:gd name="T5" fmla="*/ 427 h 663"/>
              <a:gd name="T6" fmla="*/ 939 w 1182"/>
              <a:gd name="T7" fmla="*/ 502 h 663"/>
              <a:gd name="T8" fmla="*/ 898 w 1182"/>
              <a:gd name="T9" fmla="*/ 527 h 663"/>
              <a:gd name="T10" fmla="*/ 902 w 1182"/>
              <a:gd name="T11" fmla="*/ 524 h 663"/>
              <a:gd name="T12" fmla="*/ 954 w 1182"/>
              <a:gd name="T13" fmla="*/ 517 h 663"/>
              <a:gd name="T14" fmla="*/ 945 w 1182"/>
              <a:gd name="T15" fmla="*/ 544 h 663"/>
              <a:gd name="T16" fmla="*/ 912 w 1182"/>
              <a:gd name="T17" fmla="*/ 560 h 663"/>
              <a:gd name="T18" fmla="*/ 890 w 1182"/>
              <a:gd name="T19" fmla="*/ 548 h 663"/>
              <a:gd name="T20" fmla="*/ 79 w 1182"/>
              <a:gd name="T21" fmla="*/ 536 h 663"/>
              <a:gd name="T22" fmla="*/ 240 w 1182"/>
              <a:gd name="T23" fmla="*/ 540 h 663"/>
              <a:gd name="T24" fmla="*/ 143 w 1182"/>
              <a:gd name="T25" fmla="*/ 579 h 663"/>
              <a:gd name="T26" fmla="*/ 163 w 1182"/>
              <a:gd name="T27" fmla="*/ 605 h 663"/>
              <a:gd name="T28" fmla="*/ 102 w 1182"/>
              <a:gd name="T29" fmla="*/ 624 h 663"/>
              <a:gd name="T30" fmla="*/ 501 w 1182"/>
              <a:gd name="T31" fmla="*/ 350 h 663"/>
              <a:gd name="T32" fmla="*/ 214 w 1182"/>
              <a:gd name="T33" fmla="*/ 204 h 663"/>
              <a:gd name="T34" fmla="*/ 397 w 1182"/>
              <a:gd name="T35" fmla="*/ 250 h 663"/>
              <a:gd name="T36" fmla="*/ 729 w 1182"/>
              <a:gd name="T37" fmla="*/ 433 h 663"/>
              <a:gd name="T38" fmla="*/ 852 w 1182"/>
              <a:gd name="T39" fmla="*/ 486 h 663"/>
              <a:gd name="T40" fmla="*/ 734 w 1182"/>
              <a:gd name="T41" fmla="*/ 443 h 663"/>
              <a:gd name="T42" fmla="*/ 798 w 1182"/>
              <a:gd name="T43" fmla="*/ 501 h 663"/>
              <a:gd name="T44" fmla="*/ 868 w 1182"/>
              <a:gd name="T45" fmla="*/ 512 h 663"/>
              <a:gd name="T46" fmla="*/ 883 w 1182"/>
              <a:gd name="T47" fmla="*/ 540 h 663"/>
              <a:gd name="T48" fmla="*/ 711 w 1182"/>
              <a:gd name="T49" fmla="*/ 458 h 663"/>
              <a:gd name="T50" fmla="*/ 676 w 1182"/>
              <a:gd name="T51" fmla="*/ 249 h 663"/>
              <a:gd name="T52" fmla="*/ 711 w 1182"/>
              <a:gd name="T53" fmla="*/ 277 h 663"/>
              <a:gd name="T54" fmla="*/ 517 w 1182"/>
              <a:gd name="T55" fmla="*/ 343 h 663"/>
              <a:gd name="T56" fmla="*/ 202 w 1182"/>
              <a:gd name="T57" fmla="*/ 188 h 663"/>
              <a:gd name="T58" fmla="*/ 194 w 1182"/>
              <a:gd name="T59" fmla="*/ 172 h 663"/>
              <a:gd name="T60" fmla="*/ 212 w 1182"/>
              <a:gd name="T61" fmla="*/ 112 h 663"/>
              <a:gd name="T62" fmla="*/ 437 w 1182"/>
              <a:gd name="T63" fmla="*/ 148 h 663"/>
              <a:gd name="T64" fmla="*/ 631 w 1182"/>
              <a:gd name="T65" fmla="*/ 357 h 663"/>
              <a:gd name="T66" fmla="*/ 743 w 1182"/>
              <a:gd name="T67" fmla="*/ 266 h 663"/>
              <a:gd name="T68" fmla="*/ 702 w 1182"/>
              <a:gd name="T69" fmla="*/ 203 h 663"/>
              <a:gd name="T70" fmla="*/ 624 w 1182"/>
              <a:gd name="T71" fmla="*/ 241 h 663"/>
              <a:gd name="T72" fmla="*/ 669 w 1182"/>
              <a:gd name="T73" fmla="*/ 467 h 663"/>
              <a:gd name="T74" fmla="*/ 706 w 1182"/>
              <a:gd name="T75" fmla="*/ 465 h 663"/>
              <a:gd name="T76" fmla="*/ 957 w 1182"/>
              <a:gd name="T77" fmla="*/ 509 h 663"/>
              <a:gd name="T78" fmla="*/ 937 w 1182"/>
              <a:gd name="T79" fmla="*/ 358 h 663"/>
              <a:gd name="T80" fmla="*/ 1178 w 1182"/>
              <a:gd name="T81" fmla="*/ 47 h 663"/>
              <a:gd name="T82" fmla="*/ 1123 w 1182"/>
              <a:gd name="T83" fmla="*/ 2 h 663"/>
              <a:gd name="T84" fmla="*/ 689 w 1182"/>
              <a:gd name="T85" fmla="*/ 187 h 663"/>
              <a:gd name="T86" fmla="*/ 319 w 1182"/>
              <a:gd name="T87" fmla="*/ 104 h 663"/>
              <a:gd name="T88" fmla="*/ 400 w 1182"/>
              <a:gd name="T89" fmla="*/ 382 h 663"/>
              <a:gd name="T90" fmla="*/ 5 w 1182"/>
              <a:gd name="T91" fmla="*/ 462 h 663"/>
              <a:gd name="T92" fmla="*/ 72 w 1182"/>
              <a:gd name="T93" fmla="*/ 539 h 663"/>
              <a:gd name="T94" fmla="*/ 72 w 1182"/>
              <a:gd name="T95" fmla="*/ 616 h 663"/>
              <a:gd name="T96" fmla="*/ 323 w 1182"/>
              <a:gd name="T97" fmla="*/ 621 h 663"/>
              <a:gd name="T98" fmla="*/ 728 w 1182"/>
              <a:gd name="T99" fmla="*/ 215 h 663"/>
              <a:gd name="T100" fmla="*/ 1034 w 1182"/>
              <a:gd name="T101" fmla="*/ 54 h 663"/>
              <a:gd name="T102" fmla="*/ 1105 w 1182"/>
              <a:gd name="T103" fmla="*/ 16 h 663"/>
              <a:gd name="T104" fmla="*/ 1141 w 1182"/>
              <a:gd name="T105" fmla="*/ 16 h 663"/>
              <a:gd name="T106" fmla="*/ 1157 w 1182"/>
              <a:gd name="T107" fmla="*/ 69 h 663"/>
              <a:gd name="T108" fmla="*/ 335 w 1182"/>
              <a:gd name="T109" fmla="*/ 605 h 663"/>
              <a:gd name="T110" fmla="*/ 180 w 1182"/>
              <a:gd name="T111" fmla="*/ 608 h 663"/>
              <a:gd name="T112" fmla="*/ 158 w 1182"/>
              <a:gd name="T113" fmla="*/ 550 h 663"/>
              <a:gd name="T114" fmla="*/ 76 w 1182"/>
              <a:gd name="T115" fmla="*/ 535 h 663"/>
              <a:gd name="T116" fmla="*/ 88 w 1182"/>
              <a:gd name="T117" fmla="*/ 432 h 663"/>
              <a:gd name="T118" fmla="*/ 214 w 1182"/>
              <a:gd name="T119" fmla="*/ 477 h 663"/>
              <a:gd name="T120" fmla="*/ 450 w 1182"/>
              <a:gd name="T121" fmla="*/ 380 h 663"/>
              <a:gd name="T122" fmla="*/ 479 w 1182"/>
              <a:gd name="T123" fmla="*/ 392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82" h="663">
                <a:moveTo>
                  <a:pt x="1022" y="448"/>
                </a:moveTo>
                <a:cubicBezTo>
                  <a:pt x="1005" y="448"/>
                  <a:pt x="989" y="437"/>
                  <a:pt x="977" y="426"/>
                </a:cubicBezTo>
                <a:cubicBezTo>
                  <a:pt x="963" y="414"/>
                  <a:pt x="945" y="390"/>
                  <a:pt x="943" y="368"/>
                </a:cubicBezTo>
                <a:cubicBezTo>
                  <a:pt x="945" y="367"/>
                  <a:pt x="947" y="365"/>
                  <a:pt x="949" y="363"/>
                </a:cubicBezTo>
                <a:cubicBezTo>
                  <a:pt x="955" y="378"/>
                  <a:pt x="970" y="396"/>
                  <a:pt x="978" y="405"/>
                </a:cubicBezTo>
                <a:cubicBezTo>
                  <a:pt x="983" y="412"/>
                  <a:pt x="990" y="421"/>
                  <a:pt x="999" y="426"/>
                </a:cubicBezTo>
                <a:cubicBezTo>
                  <a:pt x="1006" y="433"/>
                  <a:pt x="1014" y="439"/>
                  <a:pt x="1024" y="438"/>
                </a:cubicBezTo>
                <a:cubicBezTo>
                  <a:pt x="1053" y="437"/>
                  <a:pt x="1042" y="410"/>
                  <a:pt x="1029" y="389"/>
                </a:cubicBezTo>
                <a:cubicBezTo>
                  <a:pt x="1028" y="387"/>
                  <a:pt x="1026" y="384"/>
                  <a:pt x="1025" y="382"/>
                </a:cubicBezTo>
                <a:cubicBezTo>
                  <a:pt x="1021" y="375"/>
                  <a:pt x="1015" y="366"/>
                  <a:pt x="1007" y="357"/>
                </a:cubicBezTo>
                <a:cubicBezTo>
                  <a:pt x="1024" y="372"/>
                  <a:pt x="1037" y="394"/>
                  <a:pt x="1042" y="406"/>
                </a:cubicBezTo>
                <a:cubicBezTo>
                  <a:pt x="1050" y="424"/>
                  <a:pt x="1048" y="448"/>
                  <a:pt x="1022" y="448"/>
                </a:cubicBezTo>
                <a:moveTo>
                  <a:pt x="882" y="494"/>
                </a:moveTo>
                <a:cubicBezTo>
                  <a:pt x="857" y="486"/>
                  <a:pt x="851" y="470"/>
                  <a:pt x="866" y="446"/>
                </a:cubicBezTo>
                <a:cubicBezTo>
                  <a:pt x="871" y="440"/>
                  <a:pt x="875" y="433"/>
                  <a:pt x="880" y="427"/>
                </a:cubicBezTo>
                <a:cubicBezTo>
                  <a:pt x="888" y="417"/>
                  <a:pt x="898" y="408"/>
                  <a:pt x="908" y="399"/>
                </a:cubicBezTo>
                <a:cubicBezTo>
                  <a:pt x="917" y="390"/>
                  <a:pt x="927" y="382"/>
                  <a:pt x="937" y="373"/>
                </a:cubicBezTo>
                <a:cubicBezTo>
                  <a:pt x="943" y="409"/>
                  <a:pt x="986" y="452"/>
                  <a:pt x="1021" y="459"/>
                </a:cubicBezTo>
                <a:cubicBezTo>
                  <a:pt x="1009" y="467"/>
                  <a:pt x="996" y="474"/>
                  <a:pt x="984" y="480"/>
                </a:cubicBezTo>
                <a:cubicBezTo>
                  <a:pt x="969" y="489"/>
                  <a:pt x="955" y="497"/>
                  <a:pt x="939" y="502"/>
                </a:cubicBezTo>
                <a:cubicBezTo>
                  <a:pt x="911" y="513"/>
                  <a:pt x="909" y="514"/>
                  <a:pt x="882" y="494"/>
                </a:cubicBezTo>
                <a:moveTo>
                  <a:pt x="891" y="546"/>
                </a:moveTo>
                <a:cubicBezTo>
                  <a:pt x="885" y="543"/>
                  <a:pt x="886" y="536"/>
                  <a:pt x="891" y="532"/>
                </a:cubicBezTo>
                <a:cubicBezTo>
                  <a:pt x="893" y="531"/>
                  <a:pt x="895" y="529"/>
                  <a:pt x="898" y="528"/>
                </a:cubicBezTo>
                <a:cubicBezTo>
                  <a:pt x="898" y="527"/>
                  <a:pt x="898" y="527"/>
                  <a:pt x="898" y="527"/>
                </a:cubicBezTo>
                <a:cubicBezTo>
                  <a:pt x="898" y="526"/>
                  <a:pt x="899" y="525"/>
                  <a:pt x="899" y="524"/>
                </a:cubicBezTo>
                <a:cubicBezTo>
                  <a:pt x="900" y="524"/>
                  <a:pt x="900" y="524"/>
                  <a:pt x="900" y="524"/>
                </a:cubicBezTo>
                <a:cubicBezTo>
                  <a:pt x="899" y="525"/>
                  <a:pt x="899" y="526"/>
                  <a:pt x="898" y="527"/>
                </a:cubicBezTo>
                <a:cubicBezTo>
                  <a:pt x="899" y="527"/>
                  <a:pt x="901" y="526"/>
                  <a:pt x="902" y="525"/>
                </a:cubicBezTo>
                <a:cubicBezTo>
                  <a:pt x="902" y="524"/>
                  <a:pt x="902" y="524"/>
                  <a:pt x="902" y="524"/>
                </a:cubicBezTo>
                <a:cubicBezTo>
                  <a:pt x="902" y="524"/>
                  <a:pt x="903" y="524"/>
                  <a:pt x="904" y="524"/>
                </a:cubicBezTo>
                <a:cubicBezTo>
                  <a:pt x="916" y="517"/>
                  <a:pt x="928" y="512"/>
                  <a:pt x="942" y="509"/>
                </a:cubicBezTo>
                <a:cubicBezTo>
                  <a:pt x="946" y="509"/>
                  <a:pt x="948" y="510"/>
                  <a:pt x="950" y="512"/>
                </a:cubicBezTo>
                <a:cubicBezTo>
                  <a:pt x="950" y="512"/>
                  <a:pt x="951" y="511"/>
                  <a:pt x="951" y="511"/>
                </a:cubicBezTo>
                <a:cubicBezTo>
                  <a:pt x="952" y="513"/>
                  <a:pt x="954" y="515"/>
                  <a:pt x="954" y="517"/>
                </a:cubicBezTo>
                <a:cubicBezTo>
                  <a:pt x="954" y="517"/>
                  <a:pt x="954" y="517"/>
                  <a:pt x="954" y="517"/>
                </a:cubicBezTo>
                <a:cubicBezTo>
                  <a:pt x="957" y="518"/>
                  <a:pt x="958" y="520"/>
                  <a:pt x="957" y="523"/>
                </a:cubicBezTo>
                <a:cubicBezTo>
                  <a:pt x="957" y="523"/>
                  <a:pt x="957" y="524"/>
                  <a:pt x="957" y="524"/>
                </a:cubicBezTo>
                <a:cubicBezTo>
                  <a:pt x="957" y="525"/>
                  <a:pt x="957" y="525"/>
                  <a:pt x="956" y="526"/>
                </a:cubicBezTo>
                <a:cubicBezTo>
                  <a:pt x="956" y="532"/>
                  <a:pt x="952" y="538"/>
                  <a:pt x="945" y="544"/>
                </a:cubicBezTo>
                <a:cubicBezTo>
                  <a:pt x="936" y="551"/>
                  <a:pt x="936" y="551"/>
                  <a:pt x="936" y="551"/>
                </a:cubicBezTo>
                <a:cubicBezTo>
                  <a:pt x="935" y="552"/>
                  <a:pt x="935" y="552"/>
                  <a:pt x="935" y="552"/>
                </a:cubicBezTo>
                <a:cubicBezTo>
                  <a:pt x="934" y="554"/>
                  <a:pt x="932" y="556"/>
                  <a:pt x="929" y="556"/>
                </a:cubicBezTo>
                <a:cubicBezTo>
                  <a:pt x="925" y="557"/>
                  <a:pt x="922" y="557"/>
                  <a:pt x="919" y="557"/>
                </a:cubicBezTo>
                <a:cubicBezTo>
                  <a:pt x="917" y="558"/>
                  <a:pt x="914" y="559"/>
                  <a:pt x="912" y="560"/>
                </a:cubicBezTo>
                <a:cubicBezTo>
                  <a:pt x="910" y="564"/>
                  <a:pt x="905" y="566"/>
                  <a:pt x="901" y="563"/>
                </a:cubicBezTo>
                <a:cubicBezTo>
                  <a:pt x="898" y="562"/>
                  <a:pt x="895" y="560"/>
                  <a:pt x="893" y="559"/>
                </a:cubicBezTo>
                <a:cubicBezTo>
                  <a:pt x="890" y="557"/>
                  <a:pt x="889" y="555"/>
                  <a:pt x="889" y="553"/>
                </a:cubicBezTo>
                <a:cubicBezTo>
                  <a:pt x="888" y="552"/>
                  <a:pt x="887" y="552"/>
                  <a:pt x="886" y="551"/>
                </a:cubicBezTo>
                <a:cubicBezTo>
                  <a:pt x="887" y="550"/>
                  <a:pt x="889" y="549"/>
                  <a:pt x="890" y="548"/>
                </a:cubicBezTo>
                <a:cubicBezTo>
                  <a:pt x="890" y="547"/>
                  <a:pt x="890" y="547"/>
                  <a:pt x="891" y="546"/>
                </a:cubicBezTo>
                <a:cubicBezTo>
                  <a:pt x="891" y="546"/>
                  <a:pt x="891" y="546"/>
                  <a:pt x="891" y="546"/>
                </a:cubicBezTo>
                <a:moveTo>
                  <a:pt x="144" y="558"/>
                </a:moveTo>
                <a:cubicBezTo>
                  <a:pt x="139" y="562"/>
                  <a:pt x="134" y="565"/>
                  <a:pt x="128" y="568"/>
                </a:cubicBezTo>
                <a:cubicBezTo>
                  <a:pt x="115" y="560"/>
                  <a:pt x="96" y="549"/>
                  <a:pt x="79" y="536"/>
                </a:cubicBezTo>
                <a:cubicBezTo>
                  <a:pt x="86" y="529"/>
                  <a:pt x="94" y="521"/>
                  <a:pt x="101" y="514"/>
                </a:cubicBezTo>
                <a:cubicBezTo>
                  <a:pt x="121" y="525"/>
                  <a:pt x="140" y="536"/>
                  <a:pt x="157" y="551"/>
                </a:cubicBezTo>
                <a:cubicBezTo>
                  <a:pt x="152" y="553"/>
                  <a:pt x="148" y="556"/>
                  <a:pt x="144" y="558"/>
                </a:cubicBezTo>
                <a:moveTo>
                  <a:pt x="102" y="624"/>
                </a:moveTo>
                <a:cubicBezTo>
                  <a:pt x="151" y="602"/>
                  <a:pt x="196" y="569"/>
                  <a:pt x="240" y="540"/>
                </a:cubicBezTo>
                <a:cubicBezTo>
                  <a:pt x="241" y="540"/>
                  <a:pt x="240" y="539"/>
                  <a:pt x="240" y="539"/>
                </a:cubicBezTo>
                <a:cubicBezTo>
                  <a:pt x="195" y="567"/>
                  <a:pt x="151" y="596"/>
                  <a:pt x="103" y="619"/>
                </a:cubicBezTo>
                <a:cubicBezTo>
                  <a:pt x="106" y="609"/>
                  <a:pt x="118" y="597"/>
                  <a:pt x="134" y="585"/>
                </a:cubicBezTo>
                <a:cubicBezTo>
                  <a:pt x="135" y="586"/>
                  <a:pt x="136" y="586"/>
                  <a:pt x="137" y="587"/>
                </a:cubicBezTo>
                <a:cubicBezTo>
                  <a:pt x="142" y="590"/>
                  <a:pt x="147" y="582"/>
                  <a:pt x="143" y="579"/>
                </a:cubicBezTo>
                <a:cubicBezTo>
                  <a:pt x="178" y="554"/>
                  <a:pt x="225" y="530"/>
                  <a:pt x="247" y="516"/>
                </a:cubicBezTo>
                <a:cubicBezTo>
                  <a:pt x="259" y="539"/>
                  <a:pt x="253" y="555"/>
                  <a:pt x="229" y="565"/>
                </a:cubicBezTo>
                <a:cubicBezTo>
                  <a:pt x="224" y="568"/>
                  <a:pt x="220" y="571"/>
                  <a:pt x="215" y="574"/>
                </a:cubicBezTo>
                <a:cubicBezTo>
                  <a:pt x="202" y="583"/>
                  <a:pt x="187" y="591"/>
                  <a:pt x="173" y="599"/>
                </a:cubicBezTo>
                <a:cubicBezTo>
                  <a:pt x="170" y="601"/>
                  <a:pt x="166" y="603"/>
                  <a:pt x="163" y="605"/>
                </a:cubicBezTo>
                <a:cubicBezTo>
                  <a:pt x="161" y="604"/>
                  <a:pt x="159" y="604"/>
                  <a:pt x="157" y="607"/>
                </a:cubicBezTo>
                <a:cubicBezTo>
                  <a:pt x="156" y="607"/>
                  <a:pt x="156" y="608"/>
                  <a:pt x="155" y="609"/>
                </a:cubicBezTo>
                <a:cubicBezTo>
                  <a:pt x="147" y="613"/>
                  <a:pt x="140" y="618"/>
                  <a:pt x="132" y="622"/>
                </a:cubicBezTo>
                <a:cubicBezTo>
                  <a:pt x="119" y="629"/>
                  <a:pt x="107" y="646"/>
                  <a:pt x="103" y="626"/>
                </a:cubicBezTo>
                <a:cubicBezTo>
                  <a:pt x="102" y="625"/>
                  <a:pt x="102" y="624"/>
                  <a:pt x="102" y="624"/>
                </a:cubicBezTo>
                <a:moveTo>
                  <a:pt x="632" y="214"/>
                </a:moveTo>
                <a:cubicBezTo>
                  <a:pt x="632" y="214"/>
                  <a:pt x="631" y="215"/>
                  <a:pt x="630" y="215"/>
                </a:cubicBezTo>
                <a:cubicBezTo>
                  <a:pt x="630" y="215"/>
                  <a:pt x="629" y="214"/>
                  <a:pt x="628" y="214"/>
                </a:cubicBezTo>
                <a:lnTo>
                  <a:pt x="632" y="214"/>
                </a:lnTo>
                <a:close/>
                <a:moveTo>
                  <a:pt x="501" y="350"/>
                </a:moveTo>
                <a:cubicBezTo>
                  <a:pt x="498" y="356"/>
                  <a:pt x="480" y="367"/>
                  <a:pt x="471" y="374"/>
                </a:cubicBezTo>
                <a:cubicBezTo>
                  <a:pt x="458" y="369"/>
                  <a:pt x="446" y="363"/>
                  <a:pt x="434" y="356"/>
                </a:cubicBezTo>
                <a:cubicBezTo>
                  <a:pt x="400" y="338"/>
                  <a:pt x="369" y="316"/>
                  <a:pt x="337" y="294"/>
                </a:cubicBezTo>
                <a:cubicBezTo>
                  <a:pt x="332" y="291"/>
                  <a:pt x="326" y="287"/>
                  <a:pt x="321" y="283"/>
                </a:cubicBezTo>
                <a:cubicBezTo>
                  <a:pt x="286" y="259"/>
                  <a:pt x="243" y="235"/>
                  <a:pt x="214" y="204"/>
                </a:cubicBezTo>
                <a:cubicBezTo>
                  <a:pt x="212" y="202"/>
                  <a:pt x="210" y="199"/>
                  <a:pt x="208" y="197"/>
                </a:cubicBezTo>
                <a:cubicBezTo>
                  <a:pt x="209" y="196"/>
                  <a:pt x="209" y="196"/>
                  <a:pt x="209" y="196"/>
                </a:cubicBezTo>
                <a:cubicBezTo>
                  <a:pt x="222" y="148"/>
                  <a:pt x="362" y="231"/>
                  <a:pt x="393" y="248"/>
                </a:cubicBezTo>
                <a:cubicBezTo>
                  <a:pt x="393" y="248"/>
                  <a:pt x="393" y="248"/>
                  <a:pt x="393" y="248"/>
                </a:cubicBezTo>
                <a:cubicBezTo>
                  <a:pt x="395" y="249"/>
                  <a:pt x="396" y="249"/>
                  <a:pt x="397" y="250"/>
                </a:cubicBezTo>
                <a:cubicBezTo>
                  <a:pt x="425" y="265"/>
                  <a:pt x="455" y="281"/>
                  <a:pt x="479" y="302"/>
                </a:cubicBezTo>
                <a:cubicBezTo>
                  <a:pt x="490" y="312"/>
                  <a:pt x="510" y="333"/>
                  <a:pt x="501" y="350"/>
                </a:cubicBezTo>
                <a:moveTo>
                  <a:pt x="710" y="456"/>
                </a:moveTo>
                <a:cubicBezTo>
                  <a:pt x="706" y="454"/>
                  <a:pt x="703" y="452"/>
                  <a:pt x="699" y="450"/>
                </a:cubicBezTo>
                <a:cubicBezTo>
                  <a:pt x="709" y="444"/>
                  <a:pt x="719" y="439"/>
                  <a:pt x="729" y="433"/>
                </a:cubicBezTo>
                <a:cubicBezTo>
                  <a:pt x="771" y="409"/>
                  <a:pt x="812" y="384"/>
                  <a:pt x="854" y="359"/>
                </a:cubicBezTo>
                <a:cubicBezTo>
                  <a:pt x="856" y="362"/>
                  <a:pt x="858" y="365"/>
                  <a:pt x="860" y="368"/>
                </a:cubicBezTo>
                <a:cubicBezTo>
                  <a:pt x="865" y="382"/>
                  <a:pt x="875" y="395"/>
                  <a:pt x="882" y="407"/>
                </a:cubicBezTo>
                <a:cubicBezTo>
                  <a:pt x="883" y="407"/>
                  <a:pt x="883" y="407"/>
                  <a:pt x="884" y="408"/>
                </a:cubicBezTo>
                <a:cubicBezTo>
                  <a:pt x="862" y="433"/>
                  <a:pt x="847" y="461"/>
                  <a:pt x="852" y="486"/>
                </a:cubicBezTo>
                <a:cubicBezTo>
                  <a:pt x="848" y="483"/>
                  <a:pt x="843" y="480"/>
                  <a:pt x="838" y="477"/>
                </a:cubicBezTo>
                <a:cubicBezTo>
                  <a:pt x="838" y="477"/>
                  <a:pt x="838" y="477"/>
                  <a:pt x="838" y="477"/>
                </a:cubicBezTo>
                <a:cubicBezTo>
                  <a:pt x="839" y="476"/>
                  <a:pt x="837" y="475"/>
                  <a:pt x="836" y="476"/>
                </a:cubicBezTo>
                <a:cubicBezTo>
                  <a:pt x="814" y="462"/>
                  <a:pt x="791" y="448"/>
                  <a:pt x="767" y="441"/>
                </a:cubicBezTo>
                <a:cubicBezTo>
                  <a:pt x="755" y="437"/>
                  <a:pt x="744" y="437"/>
                  <a:pt x="734" y="443"/>
                </a:cubicBezTo>
                <a:cubicBezTo>
                  <a:pt x="732" y="444"/>
                  <a:pt x="730" y="445"/>
                  <a:pt x="729" y="447"/>
                </a:cubicBezTo>
                <a:cubicBezTo>
                  <a:pt x="727" y="448"/>
                  <a:pt x="729" y="450"/>
                  <a:pt x="730" y="449"/>
                </a:cubicBezTo>
                <a:cubicBezTo>
                  <a:pt x="758" y="427"/>
                  <a:pt x="806" y="461"/>
                  <a:pt x="834" y="479"/>
                </a:cubicBezTo>
                <a:cubicBezTo>
                  <a:pt x="826" y="491"/>
                  <a:pt x="813" y="496"/>
                  <a:pt x="799" y="498"/>
                </a:cubicBezTo>
                <a:cubicBezTo>
                  <a:pt x="797" y="499"/>
                  <a:pt x="797" y="501"/>
                  <a:pt x="798" y="501"/>
                </a:cubicBezTo>
                <a:cubicBezTo>
                  <a:pt x="799" y="501"/>
                  <a:pt x="799" y="501"/>
                  <a:pt x="799" y="501"/>
                </a:cubicBezTo>
                <a:cubicBezTo>
                  <a:pt x="814" y="502"/>
                  <a:pt x="828" y="492"/>
                  <a:pt x="836" y="480"/>
                </a:cubicBezTo>
                <a:cubicBezTo>
                  <a:pt x="837" y="481"/>
                  <a:pt x="838" y="481"/>
                  <a:pt x="839" y="482"/>
                </a:cubicBezTo>
                <a:cubicBezTo>
                  <a:pt x="844" y="484"/>
                  <a:pt x="848" y="487"/>
                  <a:pt x="853" y="489"/>
                </a:cubicBezTo>
                <a:cubicBezTo>
                  <a:pt x="856" y="497"/>
                  <a:pt x="861" y="505"/>
                  <a:pt x="868" y="512"/>
                </a:cubicBezTo>
                <a:cubicBezTo>
                  <a:pt x="875" y="518"/>
                  <a:pt x="883" y="522"/>
                  <a:pt x="892" y="523"/>
                </a:cubicBezTo>
                <a:cubicBezTo>
                  <a:pt x="892" y="524"/>
                  <a:pt x="891" y="524"/>
                  <a:pt x="891" y="525"/>
                </a:cubicBezTo>
                <a:cubicBezTo>
                  <a:pt x="891" y="526"/>
                  <a:pt x="891" y="528"/>
                  <a:pt x="890" y="530"/>
                </a:cubicBezTo>
                <a:cubicBezTo>
                  <a:pt x="890" y="531"/>
                  <a:pt x="889" y="531"/>
                  <a:pt x="889" y="532"/>
                </a:cubicBezTo>
                <a:cubicBezTo>
                  <a:pt x="887" y="534"/>
                  <a:pt x="885" y="537"/>
                  <a:pt x="883" y="540"/>
                </a:cubicBezTo>
                <a:cubicBezTo>
                  <a:pt x="881" y="542"/>
                  <a:pt x="878" y="543"/>
                  <a:pt x="877" y="545"/>
                </a:cubicBezTo>
                <a:cubicBezTo>
                  <a:pt x="876" y="546"/>
                  <a:pt x="876" y="546"/>
                  <a:pt x="876" y="546"/>
                </a:cubicBezTo>
                <a:cubicBezTo>
                  <a:pt x="859" y="536"/>
                  <a:pt x="842" y="526"/>
                  <a:pt x="825" y="517"/>
                </a:cubicBezTo>
                <a:cubicBezTo>
                  <a:pt x="816" y="512"/>
                  <a:pt x="807" y="507"/>
                  <a:pt x="798" y="502"/>
                </a:cubicBezTo>
                <a:cubicBezTo>
                  <a:pt x="769" y="487"/>
                  <a:pt x="740" y="473"/>
                  <a:pt x="711" y="458"/>
                </a:cubicBezTo>
                <a:cubicBezTo>
                  <a:pt x="711" y="457"/>
                  <a:pt x="711" y="457"/>
                  <a:pt x="710" y="456"/>
                </a:cubicBezTo>
                <a:moveTo>
                  <a:pt x="714" y="279"/>
                </a:moveTo>
                <a:cubicBezTo>
                  <a:pt x="717" y="282"/>
                  <a:pt x="719" y="284"/>
                  <a:pt x="722" y="285"/>
                </a:cubicBezTo>
                <a:cubicBezTo>
                  <a:pt x="710" y="291"/>
                  <a:pt x="709" y="288"/>
                  <a:pt x="697" y="277"/>
                </a:cubicBezTo>
                <a:cubicBezTo>
                  <a:pt x="689" y="268"/>
                  <a:pt x="682" y="260"/>
                  <a:pt x="676" y="249"/>
                </a:cubicBezTo>
                <a:cubicBezTo>
                  <a:pt x="674" y="245"/>
                  <a:pt x="672" y="240"/>
                  <a:pt x="670" y="235"/>
                </a:cubicBezTo>
                <a:cubicBezTo>
                  <a:pt x="663" y="223"/>
                  <a:pt x="666" y="215"/>
                  <a:pt x="678" y="212"/>
                </a:cubicBezTo>
                <a:cubicBezTo>
                  <a:pt x="678" y="214"/>
                  <a:pt x="678" y="216"/>
                  <a:pt x="678" y="220"/>
                </a:cubicBezTo>
                <a:cubicBezTo>
                  <a:pt x="681" y="235"/>
                  <a:pt x="692" y="255"/>
                  <a:pt x="706" y="270"/>
                </a:cubicBezTo>
                <a:cubicBezTo>
                  <a:pt x="708" y="272"/>
                  <a:pt x="709" y="275"/>
                  <a:pt x="711" y="277"/>
                </a:cubicBezTo>
                <a:cubicBezTo>
                  <a:pt x="712" y="278"/>
                  <a:pt x="713" y="279"/>
                  <a:pt x="714" y="279"/>
                </a:cubicBezTo>
                <a:moveTo>
                  <a:pt x="577" y="377"/>
                </a:moveTo>
                <a:cubicBezTo>
                  <a:pt x="540" y="388"/>
                  <a:pt x="507" y="386"/>
                  <a:pt x="475" y="375"/>
                </a:cubicBezTo>
                <a:cubicBezTo>
                  <a:pt x="489" y="366"/>
                  <a:pt x="503" y="357"/>
                  <a:pt x="516" y="347"/>
                </a:cubicBezTo>
                <a:cubicBezTo>
                  <a:pt x="518" y="346"/>
                  <a:pt x="518" y="344"/>
                  <a:pt x="517" y="343"/>
                </a:cubicBezTo>
                <a:cubicBezTo>
                  <a:pt x="477" y="276"/>
                  <a:pt x="391" y="242"/>
                  <a:pt x="324" y="210"/>
                </a:cubicBezTo>
                <a:cubicBezTo>
                  <a:pt x="308" y="203"/>
                  <a:pt x="244" y="163"/>
                  <a:pt x="216" y="174"/>
                </a:cubicBezTo>
                <a:cubicBezTo>
                  <a:pt x="216" y="174"/>
                  <a:pt x="216" y="174"/>
                  <a:pt x="216" y="174"/>
                </a:cubicBezTo>
                <a:cubicBezTo>
                  <a:pt x="213" y="180"/>
                  <a:pt x="209" y="185"/>
                  <a:pt x="203" y="188"/>
                </a:cubicBezTo>
                <a:cubicBezTo>
                  <a:pt x="202" y="188"/>
                  <a:pt x="202" y="188"/>
                  <a:pt x="202" y="188"/>
                </a:cubicBezTo>
                <a:cubicBezTo>
                  <a:pt x="202" y="188"/>
                  <a:pt x="202" y="188"/>
                  <a:pt x="202" y="188"/>
                </a:cubicBezTo>
                <a:cubicBezTo>
                  <a:pt x="202" y="188"/>
                  <a:pt x="201" y="188"/>
                  <a:pt x="201" y="188"/>
                </a:cubicBezTo>
                <a:cubicBezTo>
                  <a:pt x="198" y="190"/>
                  <a:pt x="195" y="187"/>
                  <a:pt x="194" y="185"/>
                </a:cubicBezTo>
                <a:cubicBezTo>
                  <a:pt x="193" y="181"/>
                  <a:pt x="193" y="178"/>
                  <a:pt x="194" y="175"/>
                </a:cubicBezTo>
                <a:cubicBezTo>
                  <a:pt x="193" y="174"/>
                  <a:pt x="193" y="173"/>
                  <a:pt x="194" y="172"/>
                </a:cubicBezTo>
                <a:cubicBezTo>
                  <a:pt x="193" y="169"/>
                  <a:pt x="193" y="167"/>
                  <a:pt x="192" y="165"/>
                </a:cubicBezTo>
                <a:cubicBezTo>
                  <a:pt x="186" y="154"/>
                  <a:pt x="187" y="143"/>
                  <a:pt x="193" y="132"/>
                </a:cubicBezTo>
                <a:cubicBezTo>
                  <a:pt x="193" y="131"/>
                  <a:pt x="194" y="130"/>
                  <a:pt x="195" y="129"/>
                </a:cubicBezTo>
                <a:cubicBezTo>
                  <a:pt x="198" y="125"/>
                  <a:pt x="201" y="121"/>
                  <a:pt x="204" y="118"/>
                </a:cubicBezTo>
                <a:cubicBezTo>
                  <a:pt x="207" y="116"/>
                  <a:pt x="209" y="114"/>
                  <a:pt x="212" y="112"/>
                </a:cubicBezTo>
                <a:cubicBezTo>
                  <a:pt x="210" y="108"/>
                  <a:pt x="211" y="103"/>
                  <a:pt x="217" y="102"/>
                </a:cubicBezTo>
                <a:cubicBezTo>
                  <a:pt x="238" y="98"/>
                  <a:pt x="259" y="96"/>
                  <a:pt x="280" y="97"/>
                </a:cubicBezTo>
                <a:cubicBezTo>
                  <a:pt x="283" y="97"/>
                  <a:pt x="286" y="99"/>
                  <a:pt x="288" y="102"/>
                </a:cubicBezTo>
                <a:cubicBezTo>
                  <a:pt x="298" y="104"/>
                  <a:pt x="308" y="107"/>
                  <a:pt x="318" y="110"/>
                </a:cubicBezTo>
                <a:cubicBezTo>
                  <a:pt x="358" y="120"/>
                  <a:pt x="399" y="133"/>
                  <a:pt x="437" y="148"/>
                </a:cubicBezTo>
                <a:cubicBezTo>
                  <a:pt x="486" y="166"/>
                  <a:pt x="541" y="200"/>
                  <a:pt x="596" y="211"/>
                </a:cubicBezTo>
                <a:cubicBezTo>
                  <a:pt x="605" y="214"/>
                  <a:pt x="613" y="218"/>
                  <a:pt x="622" y="222"/>
                </a:cubicBezTo>
                <a:cubicBezTo>
                  <a:pt x="603" y="236"/>
                  <a:pt x="585" y="254"/>
                  <a:pt x="577" y="275"/>
                </a:cubicBezTo>
                <a:cubicBezTo>
                  <a:pt x="567" y="301"/>
                  <a:pt x="569" y="336"/>
                  <a:pt x="593" y="353"/>
                </a:cubicBezTo>
                <a:cubicBezTo>
                  <a:pt x="601" y="359"/>
                  <a:pt x="615" y="359"/>
                  <a:pt x="631" y="357"/>
                </a:cubicBezTo>
                <a:cubicBezTo>
                  <a:pt x="613" y="364"/>
                  <a:pt x="595" y="371"/>
                  <a:pt x="577" y="377"/>
                </a:cubicBezTo>
                <a:moveTo>
                  <a:pt x="702" y="203"/>
                </a:moveTo>
                <a:cubicBezTo>
                  <a:pt x="715" y="217"/>
                  <a:pt x="727" y="231"/>
                  <a:pt x="735" y="249"/>
                </a:cubicBezTo>
                <a:cubicBezTo>
                  <a:pt x="738" y="253"/>
                  <a:pt x="740" y="257"/>
                  <a:pt x="741" y="262"/>
                </a:cubicBezTo>
                <a:cubicBezTo>
                  <a:pt x="742" y="264"/>
                  <a:pt x="743" y="265"/>
                  <a:pt x="743" y="266"/>
                </a:cubicBezTo>
                <a:cubicBezTo>
                  <a:pt x="744" y="270"/>
                  <a:pt x="744" y="274"/>
                  <a:pt x="742" y="276"/>
                </a:cubicBezTo>
                <a:cubicBezTo>
                  <a:pt x="746" y="256"/>
                  <a:pt x="709" y="222"/>
                  <a:pt x="700" y="213"/>
                </a:cubicBezTo>
                <a:cubicBezTo>
                  <a:pt x="696" y="209"/>
                  <a:pt x="692" y="207"/>
                  <a:pt x="688" y="206"/>
                </a:cubicBezTo>
                <a:cubicBezTo>
                  <a:pt x="693" y="202"/>
                  <a:pt x="697" y="200"/>
                  <a:pt x="701" y="201"/>
                </a:cubicBezTo>
                <a:cubicBezTo>
                  <a:pt x="701" y="202"/>
                  <a:pt x="702" y="202"/>
                  <a:pt x="702" y="203"/>
                </a:cubicBezTo>
                <a:moveTo>
                  <a:pt x="718" y="304"/>
                </a:moveTo>
                <a:cubicBezTo>
                  <a:pt x="718" y="304"/>
                  <a:pt x="719" y="304"/>
                  <a:pt x="720" y="305"/>
                </a:cubicBezTo>
                <a:cubicBezTo>
                  <a:pt x="702" y="317"/>
                  <a:pt x="678" y="326"/>
                  <a:pt x="662" y="332"/>
                </a:cubicBezTo>
                <a:cubicBezTo>
                  <a:pt x="636" y="341"/>
                  <a:pt x="600" y="360"/>
                  <a:pt x="587" y="323"/>
                </a:cubicBezTo>
                <a:cubicBezTo>
                  <a:pt x="576" y="291"/>
                  <a:pt x="601" y="260"/>
                  <a:pt x="624" y="241"/>
                </a:cubicBezTo>
                <a:cubicBezTo>
                  <a:pt x="628" y="238"/>
                  <a:pt x="647" y="223"/>
                  <a:pt x="662" y="213"/>
                </a:cubicBezTo>
                <a:cubicBezTo>
                  <a:pt x="661" y="218"/>
                  <a:pt x="662" y="223"/>
                  <a:pt x="663" y="229"/>
                </a:cubicBezTo>
                <a:cubicBezTo>
                  <a:pt x="668" y="257"/>
                  <a:pt x="692" y="290"/>
                  <a:pt x="718" y="304"/>
                </a:cubicBezTo>
                <a:moveTo>
                  <a:pt x="323" y="621"/>
                </a:moveTo>
                <a:cubicBezTo>
                  <a:pt x="445" y="588"/>
                  <a:pt x="559" y="529"/>
                  <a:pt x="669" y="467"/>
                </a:cubicBezTo>
                <a:cubicBezTo>
                  <a:pt x="675" y="464"/>
                  <a:pt x="681" y="460"/>
                  <a:pt x="687" y="456"/>
                </a:cubicBezTo>
                <a:cubicBezTo>
                  <a:pt x="691" y="459"/>
                  <a:pt x="695" y="460"/>
                  <a:pt x="699" y="462"/>
                </a:cubicBezTo>
                <a:cubicBezTo>
                  <a:pt x="700" y="463"/>
                  <a:pt x="701" y="463"/>
                  <a:pt x="703" y="464"/>
                </a:cubicBezTo>
                <a:cubicBezTo>
                  <a:pt x="704" y="465"/>
                  <a:pt x="705" y="465"/>
                  <a:pt x="706" y="464"/>
                </a:cubicBezTo>
                <a:cubicBezTo>
                  <a:pt x="706" y="465"/>
                  <a:pt x="706" y="465"/>
                  <a:pt x="706" y="465"/>
                </a:cubicBezTo>
                <a:cubicBezTo>
                  <a:pt x="707" y="465"/>
                  <a:pt x="707" y="465"/>
                  <a:pt x="707" y="465"/>
                </a:cubicBezTo>
                <a:cubicBezTo>
                  <a:pt x="754" y="487"/>
                  <a:pt x="799" y="510"/>
                  <a:pt x="844" y="536"/>
                </a:cubicBezTo>
                <a:cubicBezTo>
                  <a:pt x="870" y="550"/>
                  <a:pt x="899" y="576"/>
                  <a:pt x="930" y="577"/>
                </a:cubicBezTo>
                <a:cubicBezTo>
                  <a:pt x="976" y="580"/>
                  <a:pt x="985" y="535"/>
                  <a:pt x="956" y="509"/>
                </a:cubicBezTo>
                <a:cubicBezTo>
                  <a:pt x="957" y="509"/>
                  <a:pt x="957" y="509"/>
                  <a:pt x="957" y="509"/>
                </a:cubicBezTo>
                <a:cubicBezTo>
                  <a:pt x="981" y="497"/>
                  <a:pt x="1016" y="481"/>
                  <a:pt x="1037" y="459"/>
                </a:cubicBezTo>
                <a:cubicBezTo>
                  <a:pt x="1041" y="458"/>
                  <a:pt x="1044" y="457"/>
                  <a:pt x="1047" y="456"/>
                </a:cubicBezTo>
                <a:cubicBezTo>
                  <a:pt x="1095" y="428"/>
                  <a:pt x="1023" y="333"/>
                  <a:pt x="981" y="335"/>
                </a:cubicBezTo>
                <a:cubicBezTo>
                  <a:pt x="971" y="330"/>
                  <a:pt x="960" y="330"/>
                  <a:pt x="949" y="339"/>
                </a:cubicBezTo>
                <a:cubicBezTo>
                  <a:pt x="942" y="344"/>
                  <a:pt x="939" y="351"/>
                  <a:pt x="937" y="358"/>
                </a:cubicBezTo>
                <a:cubicBezTo>
                  <a:pt x="923" y="369"/>
                  <a:pt x="906" y="383"/>
                  <a:pt x="891" y="399"/>
                </a:cubicBezTo>
                <a:cubicBezTo>
                  <a:pt x="884" y="389"/>
                  <a:pt x="877" y="376"/>
                  <a:pt x="869" y="365"/>
                </a:cubicBezTo>
                <a:cubicBezTo>
                  <a:pt x="867" y="361"/>
                  <a:pt x="864" y="357"/>
                  <a:pt x="862" y="353"/>
                </a:cubicBezTo>
                <a:cubicBezTo>
                  <a:pt x="909" y="324"/>
                  <a:pt x="955" y="293"/>
                  <a:pt x="999" y="260"/>
                </a:cubicBezTo>
                <a:cubicBezTo>
                  <a:pt x="1072" y="205"/>
                  <a:pt x="1152" y="138"/>
                  <a:pt x="1178" y="47"/>
                </a:cubicBezTo>
                <a:cubicBezTo>
                  <a:pt x="1180" y="43"/>
                  <a:pt x="1180" y="40"/>
                  <a:pt x="1181" y="36"/>
                </a:cubicBezTo>
                <a:cubicBezTo>
                  <a:pt x="1181" y="35"/>
                  <a:pt x="1182" y="33"/>
                  <a:pt x="1182" y="32"/>
                </a:cubicBezTo>
                <a:cubicBezTo>
                  <a:pt x="1182" y="30"/>
                  <a:pt x="1181" y="29"/>
                  <a:pt x="1180" y="28"/>
                </a:cubicBezTo>
                <a:cubicBezTo>
                  <a:pt x="1177" y="19"/>
                  <a:pt x="1171" y="11"/>
                  <a:pt x="1161" y="6"/>
                </a:cubicBezTo>
                <a:cubicBezTo>
                  <a:pt x="1149" y="0"/>
                  <a:pt x="1136" y="1"/>
                  <a:pt x="1123" y="2"/>
                </a:cubicBezTo>
                <a:cubicBezTo>
                  <a:pt x="1100" y="4"/>
                  <a:pt x="1080" y="11"/>
                  <a:pt x="1057" y="10"/>
                </a:cubicBezTo>
                <a:cubicBezTo>
                  <a:pt x="1045" y="10"/>
                  <a:pt x="1034" y="8"/>
                  <a:pt x="1022" y="8"/>
                </a:cubicBezTo>
                <a:cubicBezTo>
                  <a:pt x="968" y="9"/>
                  <a:pt x="916" y="40"/>
                  <a:pt x="869" y="65"/>
                </a:cubicBezTo>
                <a:cubicBezTo>
                  <a:pt x="805" y="99"/>
                  <a:pt x="746" y="139"/>
                  <a:pt x="690" y="185"/>
                </a:cubicBezTo>
                <a:cubicBezTo>
                  <a:pt x="689" y="186"/>
                  <a:pt x="689" y="186"/>
                  <a:pt x="689" y="187"/>
                </a:cubicBezTo>
                <a:cubicBezTo>
                  <a:pt x="685" y="187"/>
                  <a:pt x="682" y="187"/>
                  <a:pt x="679" y="188"/>
                </a:cubicBezTo>
                <a:cubicBezTo>
                  <a:pt x="677" y="187"/>
                  <a:pt x="675" y="187"/>
                  <a:pt x="673" y="189"/>
                </a:cubicBezTo>
                <a:cubicBezTo>
                  <a:pt x="661" y="196"/>
                  <a:pt x="648" y="203"/>
                  <a:pt x="635" y="212"/>
                </a:cubicBezTo>
                <a:cubicBezTo>
                  <a:pt x="587" y="190"/>
                  <a:pt x="534" y="174"/>
                  <a:pt x="484" y="156"/>
                </a:cubicBezTo>
                <a:cubicBezTo>
                  <a:pt x="430" y="137"/>
                  <a:pt x="374" y="122"/>
                  <a:pt x="319" y="104"/>
                </a:cubicBezTo>
                <a:cubicBezTo>
                  <a:pt x="284" y="93"/>
                  <a:pt x="241" y="79"/>
                  <a:pt x="206" y="98"/>
                </a:cubicBezTo>
                <a:cubicBezTo>
                  <a:pt x="180" y="112"/>
                  <a:pt x="167" y="138"/>
                  <a:pt x="177" y="166"/>
                </a:cubicBezTo>
                <a:cubicBezTo>
                  <a:pt x="191" y="208"/>
                  <a:pt x="242" y="233"/>
                  <a:pt x="276" y="258"/>
                </a:cubicBezTo>
                <a:cubicBezTo>
                  <a:pt x="324" y="294"/>
                  <a:pt x="374" y="328"/>
                  <a:pt x="423" y="363"/>
                </a:cubicBezTo>
                <a:cubicBezTo>
                  <a:pt x="415" y="369"/>
                  <a:pt x="408" y="375"/>
                  <a:pt x="400" y="382"/>
                </a:cubicBezTo>
                <a:cubicBezTo>
                  <a:pt x="381" y="392"/>
                  <a:pt x="363" y="406"/>
                  <a:pt x="347" y="420"/>
                </a:cubicBezTo>
                <a:cubicBezTo>
                  <a:pt x="324" y="439"/>
                  <a:pt x="306" y="456"/>
                  <a:pt x="278" y="465"/>
                </a:cubicBezTo>
                <a:cubicBezTo>
                  <a:pt x="246" y="475"/>
                  <a:pt x="218" y="466"/>
                  <a:pt x="187" y="456"/>
                </a:cubicBezTo>
                <a:cubicBezTo>
                  <a:pt x="123" y="435"/>
                  <a:pt x="53" y="398"/>
                  <a:pt x="9" y="463"/>
                </a:cubicBezTo>
                <a:cubicBezTo>
                  <a:pt x="8" y="463"/>
                  <a:pt x="6" y="462"/>
                  <a:pt x="5" y="462"/>
                </a:cubicBezTo>
                <a:cubicBezTo>
                  <a:pt x="4" y="461"/>
                  <a:pt x="3" y="462"/>
                  <a:pt x="4" y="463"/>
                </a:cubicBezTo>
                <a:cubicBezTo>
                  <a:pt x="7" y="466"/>
                  <a:pt x="7" y="466"/>
                  <a:pt x="7" y="466"/>
                </a:cubicBezTo>
                <a:cubicBezTo>
                  <a:pt x="5" y="469"/>
                  <a:pt x="3" y="473"/>
                  <a:pt x="1" y="477"/>
                </a:cubicBezTo>
                <a:cubicBezTo>
                  <a:pt x="0" y="479"/>
                  <a:pt x="0" y="483"/>
                  <a:pt x="2" y="484"/>
                </a:cubicBezTo>
                <a:cubicBezTo>
                  <a:pt x="26" y="502"/>
                  <a:pt x="49" y="521"/>
                  <a:pt x="72" y="539"/>
                </a:cubicBezTo>
                <a:cubicBezTo>
                  <a:pt x="69" y="541"/>
                  <a:pt x="67" y="544"/>
                  <a:pt x="64" y="546"/>
                </a:cubicBezTo>
                <a:cubicBezTo>
                  <a:pt x="63" y="547"/>
                  <a:pt x="65" y="549"/>
                  <a:pt x="66" y="548"/>
                </a:cubicBezTo>
                <a:cubicBezTo>
                  <a:pt x="69" y="545"/>
                  <a:pt x="71" y="543"/>
                  <a:pt x="74" y="541"/>
                </a:cubicBezTo>
                <a:cubicBezTo>
                  <a:pt x="89" y="552"/>
                  <a:pt x="103" y="564"/>
                  <a:pt x="119" y="574"/>
                </a:cubicBezTo>
                <a:cubicBezTo>
                  <a:pt x="101" y="586"/>
                  <a:pt x="82" y="599"/>
                  <a:pt x="72" y="616"/>
                </a:cubicBezTo>
                <a:cubicBezTo>
                  <a:pt x="57" y="642"/>
                  <a:pt x="66" y="663"/>
                  <a:pt x="95" y="654"/>
                </a:cubicBezTo>
                <a:cubicBezTo>
                  <a:pt x="114" y="648"/>
                  <a:pt x="133" y="637"/>
                  <a:pt x="151" y="625"/>
                </a:cubicBezTo>
                <a:cubicBezTo>
                  <a:pt x="152" y="633"/>
                  <a:pt x="159" y="640"/>
                  <a:pt x="169" y="644"/>
                </a:cubicBezTo>
                <a:cubicBezTo>
                  <a:pt x="190" y="651"/>
                  <a:pt x="220" y="642"/>
                  <a:pt x="240" y="639"/>
                </a:cubicBezTo>
                <a:cubicBezTo>
                  <a:pt x="268" y="634"/>
                  <a:pt x="296" y="628"/>
                  <a:pt x="323" y="621"/>
                </a:cubicBezTo>
                <a:moveTo>
                  <a:pt x="479" y="392"/>
                </a:moveTo>
                <a:cubicBezTo>
                  <a:pt x="544" y="411"/>
                  <a:pt x="607" y="378"/>
                  <a:pt x="671" y="347"/>
                </a:cubicBezTo>
                <a:cubicBezTo>
                  <a:pt x="700" y="336"/>
                  <a:pt x="728" y="321"/>
                  <a:pt x="740" y="306"/>
                </a:cubicBezTo>
                <a:cubicBezTo>
                  <a:pt x="749" y="302"/>
                  <a:pt x="756" y="294"/>
                  <a:pt x="757" y="282"/>
                </a:cubicBezTo>
                <a:cubicBezTo>
                  <a:pt x="760" y="259"/>
                  <a:pt x="745" y="234"/>
                  <a:pt x="728" y="215"/>
                </a:cubicBezTo>
                <a:cubicBezTo>
                  <a:pt x="721" y="205"/>
                  <a:pt x="713" y="197"/>
                  <a:pt x="704" y="192"/>
                </a:cubicBezTo>
                <a:cubicBezTo>
                  <a:pt x="773" y="137"/>
                  <a:pt x="847" y="90"/>
                  <a:pt x="928" y="54"/>
                </a:cubicBezTo>
                <a:cubicBezTo>
                  <a:pt x="960" y="40"/>
                  <a:pt x="988" y="31"/>
                  <a:pt x="1019" y="28"/>
                </a:cubicBezTo>
                <a:cubicBezTo>
                  <a:pt x="1016" y="34"/>
                  <a:pt x="1015" y="42"/>
                  <a:pt x="1018" y="48"/>
                </a:cubicBezTo>
                <a:cubicBezTo>
                  <a:pt x="1021" y="55"/>
                  <a:pt x="1028" y="57"/>
                  <a:pt x="1034" y="54"/>
                </a:cubicBezTo>
                <a:cubicBezTo>
                  <a:pt x="1046" y="48"/>
                  <a:pt x="1058" y="43"/>
                  <a:pt x="1069" y="37"/>
                </a:cubicBezTo>
                <a:cubicBezTo>
                  <a:pt x="1075" y="34"/>
                  <a:pt x="1080" y="30"/>
                  <a:pt x="1085" y="26"/>
                </a:cubicBezTo>
                <a:cubicBezTo>
                  <a:pt x="1089" y="26"/>
                  <a:pt x="1093" y="25"/>
                  <a:pt x="1097" y="25"/>
                </a:cubicBezTo>
                <a:cubicBezTo>
                  <a:pt x="1099" y="24"/>
                  <a:pt x="1100" y="24"/>
                  <a:pt x="1102" y="24"/>
                </a:cubicBezTo>
                <a:cubicBezTo>
                  <a:pt x="1102" y="21"/>
                  <a:pt x="1103" y="18"/>
                  <a:pt x="1105" y="16"/>
                </a:cubicBezTo>
                <a:cubicBezTo>
                  <a:pt x="1107" y="14"/>
                  <a:pt x="1109" y="13"/>
                  <a:pt x="1111" y="12"/>
                </a:cubicBezTo>
                <a:cubicBezTo>
                  <a:pt x="1114" y="9"/>
                  <a:pt x="1119" y="8"/>
                  <a:pt x="1123" y="9"/>
                </a:cubicBezTo>
                <a:cubicBezTo>
                  <a:pt x="1124" y="9"/>
                  <a:pt x="1124" y="9"/>
                  <a:pt x="1125" y="9"/>
                </a:cubicBezTo>
                <a:cubicBezTo>
                  <a:pt x="1128" y="10"/>
                  <a:pt x="1131" y="10"/>
                  <a:pt x="1133" y="11"/>
                </a:cubicBezTo>
                <a:cubicBezTo>
                  <a:pt x="1136" y="12"/>
                  <a:pt x="1138" y="14"/>
                  <a:pt x="1141" y="16"/>
                </a:cubicBezTo>
                <a:cubicBezTo>
                  <a:pt x="1141" y="16"/>
                  <a:pt x="1141" y="16"/>
                  <a:pt x="1141" y="16"/>
                </a:cubicBezTo>
                <a:cubicBezTo>
                  <a:pt x="1152" y="18"/>
                  <a:pt x="1162" y="26"/>
                  <a:pt x="1165" y="38"/>
                </a:cubicBezTo>
                <a:cubicBezTo>
                  <a:pt x="1167" y="43"/>
                  <a:pt x="1167" y="49"/>
                  <a:pt x="1165" y="54"/>
                </a:cubicBezTo>
                <a:cubicBezTo>
                  <a:pt x="1164" y="58"/>
                  <a:pt x="1161" y="62"/>
                  <a:pt x="1159" y="66"/>
                </a:cubicBezTo>
                <a:cubicBezTo>
                  <a:pt x="1158" y="67"/>
                  <a:pt x="1158" y="68"/>
                  <a:pt x="1157" y="69"/>
                </a:cubicBezTo>
                <a:cubicBezTo>
                  <a:pt x="1156" y="71"/>
                  <a:pt x="1156" y="74"/>
                  <a:pt x="1156" y="76"/>
                </a:cubicBezTo>
                <a:cubicBezTo>
                  <a:pt x="1158" y="83"/>
                  <a:pt x="1153" y="87"/>
                  <a:pt x="1148" y="87"/>
                </a:cubicBezTo>
                <a:cubicBezTo>
                  <a:pt x="1066" y="232"/>
                  <a:pt x="893" y="322"/>
                  <a:pt x="756" y="402"/>
                </a:cubicBezTo>
                <a:cubicBezTo>
                  <a:pt x="665" y="456"/>
                  <a:pt x="573" y="510"/>
                  <a:pt x="476" y="553"/>
                </a:cubicBezTo>
                <a:cubicBezTo>
                  <a:pt x="430" y="574"/>
                  <a:pt x="383" y="591"/>
                  <a:pt x="335" y="605"/>
                </a:cubicBezTo>
                <a:cubicBezTo>
                  <a:pt x="306" y="614"/>
                  <a:pt x="277" y="620"/>
                  <a:pt x="248" y="625"/>
                </a:cubicBezTo>
                <a:cubicBezTo>
                  <a:pt x="237" y="627"/>
                  <a:pt x="226" y="629"/>
                  <a:pt x="215" y="630"/>
                </a:cubicBezTo>
                <a:cubicBezTo>
                  <a:pt x="206" y="631"/>
                  <a:pt x="198" y="632"/>
                  <a:pt x="190" y="633"/>
                </a:cubicBezTo>
                <a:cubicBezTo>
                  <a:pt x="182" y="627"/>
                  <a:pt x="175" y="621"/>
                  <a:pt x="167" y="615"/>
                </a:cubicBezTo>
                <a:cubicBezTo>
                  <a:pt x="171" y="613"/>
                  <a:pt x="175" y="610"/>
                  <a:pt x="180" y="608"/>
                </a:cubicBezTo>
                <a:cubicBezTo>
                  <a:pt x="208" y="593"/>
                  <a:pt x="253" y="575"/>
                  <a:pt x="269" y="546"/>
                </a:cubicBezTo>
                <a:cubicBezTo>
                  <a:pt x="279" y="528"/>
                  <a:pt x="274" y="507"/>
                  <a:pt x="256" y="507"/>
                </a:cubicBezTo>
                <a:cubicBezTo>
                  <a:pt x="253" y="507"/>
                  <a:pt x="249" y="508"/>
                  <a:pt x="245" y="509"/>
                </a:cubicBezTo>
                <a:cubicBezTo>
                  <a:pt x="244" y="509"/>
                  <a:pt x="244" y="510"/>
                  <a:pt x="244" y="510"/>
                </a:cubicBezTo>
                <a:cubicBezTo>
                  <a:pt x="213" y="519"/>
                  <a:pt x="185" y="534"/>
                  <a:pt x="158" y="550"/>
                </a:cubicBezTo>
                <a:cubicBezTo>
                  <a:pt x="138" y="530"/>
                  <a:pt x="112" y="514"/>
                  <a:pt x="86" y="501"/>
                </a:cubicBezTo>
                <a:cubicBezTo>
                  <a:pt x="85" y="502"/>
                  <a:pt x="84" y="503"/>
                  <a:pt x="83" y="504"/>
                </a:cubicBezTo>
                <a:cubicBezTo>
                  <a:pt x="83" y="504"/>
                  <a:pt x="84" y="505"/>
                  <a:pt x="84" y="505"/>
                </a:cubicBezTo>
                <a:cubicBezTo>
                  <a:pt x="90" y="508"/>
                  <a:pt x="95" y="511"/>
                  <a:pt x="100" y="513"/>
                </a:cubicBezTo>
                <a:cubicBezTo>
                  <a:pt x="92" y="521"/>
                  <a:pt x="84" y="527"/>
                  <a:pt x="76" y="535"/>
                </a:cubicBezTo>
                <a:cubicBezTo>
                  <a:pt x="71" y="531"/>
                  <a:pt x="66" y="527"/>
                  <a:pt x="61" y="523"/>
                </a:cubicBezTo>
                <a:cubicBezTo>
                  <a:pt x="57" y="527"/>
                  <a:pt x="52" y="523"/>
                  <a:pt x="52" y="519"/>
                </a:cubicBezTo>
                <a:cubicBezTo>
                  <a:pt x="51" y="519"/>
                  <a:pt x="50" y="519"/>
                  <a:pt x="49" y="518"/>
                </a:cubicBezTo>
                <a:cubicBezTo>
                  <a:pt x="34" y="505"/>
                  <a:pt x="8" y="488"/>
                  <a:pt x="23" y="465"/>
                </a:cubicBezTo>
                <a:cubicBezTo>
                  <a:pt x="37" y="444"/>
                  <a:pt x="65" y="437"/>
                  <a:pt x="88" y="432"/>
                </a:cubicBezTo>
                <a:cubicBezTo>
                  <a:pt x="91" y="431"/>
                  <a:pt x="94" y="433"/>
                  <a:pt x="96" y="435"/>
                </a:cubicBezTo>
                <a:cubicBezTo>
                  <a:pt x="108" y="436"/>
                  <a:pt x="119" y="439"/>
                  <a:pt x="129" y="444"/>
                </a:cubicBezTo>
                <a:cubicBezTo>
                  <a:pt x="131" y="445"/>
                  <a:pt x="132" y="448"/>
                  <a:pt x="131" y="450"/>
                </a:cubicBezTo>
                <a:cubicBezTo>
                  <a:pt x="135" y="451"/>
                  <a:pt x="139" y="453"/>
                  <a:pt x="143" y="454"/>
                </a:cubicBezTo>
                <a:cubicBezTo>
                  <a:pt x="167" y="462"/>
                  <a:pt x="190" y="471"/>
                  <a:pt x="214" y="477"/>
                </a:cubicBezTo>
                <a:cubicBezTo>
                  <a:pt x="228" y="480"/>
                  <a:pt x="242" y="482"/>
                  <a:pt x="255" y="482"/>
                </a:cubicBezTo>
                <a:cubicBezTo>
                  <a:pt x="282" y="481"/>
                  <a:pt x="307" y="473"/>
                  <a:pt x="333" y="455"/>
                </a:cubicBezTo>
                <a:cubicBezTo>
                  <a:pt x="356" y="439"/>
                  <a:pt x="376" y="418"/>
                  <a:pt x="401" y="403"/>
                </a:cubicBezTo>
                <a:cubicBezTo>
                  <a:pt x="416" y="394"/>
                  <a:pt x="431" y="387"/>
                  <a:pt x="445" y="377"/>
                </a:cubicBezTo>
                <a:cubicBezTo>
                  <a:pt x="446" y="378"/>
                  <a:pt x="448" y="379"/>
                  <a:pt x="450" y="380"/>
                </a:cubicBezTo>
                <a:cubicBezTo>
                  <a:pt x="448" y="382"/>
                  <a:pt x="446" y="383"/>
                  <a:pt x="445" y="386"/>
                </a:cubicBezTo>
                <a:cubicBezTo>
                  <a:pt x="442" y="394"/>
                  <a:pt x="441" y="404"/>
                  <a:pt x="450" y="410"/>
                </a:cubicBezTo>
                <a:cubicBezTo>
                  <a:pt x="454" y="413"/>
                  <a:pt x="460" y="415"/>
                  <a:pt x="465" y="413"/>
                </a:cubicBezTo>
                <a:cubicBezTo>
                  <a:pt x="470" y="410"/>
                  <a:pt x="474" y="407"/>
                  <a:pt x="476" y="402"/>
                </a:cubicBezTo>
                <a:cubicBezTo>
                  <a:pt x="478" y="399"/>
                  <a:pt x="479" y="396"/>
                  <a:pt x="479" y="392"/>
                </a:cubicBezTo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稻壳儿花儿小姐矩形 7"/>
          <p:cNvSpPr/>
          <p:nvPr/>
        </p:nvSpPr>
        <p:spPr>
          <a:xfrm>
            <a:off x="766763" y="4526782"/>
            <a:ext cx="10658475" cy="1494793"/>
          </a:xfrm>
          <a:prstGeom prst="rect">
            <a:avLst/>
          </a:prstGeom>
          <a:solidFill>
            <a:srgbClr val="F9EBEB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4000" spc="200" dirty="0">
              <a:solidFill>
                <a:schemeClr val="accent3"/>
              </a:solidFill>
            </a:endParaRPr>
          </a:p>
        </p:txBody>
      </p:sp>
      <p:pic>
        <p:nvPicPr>
          <p:cNvPr id="2" name="图片 1" descr="/private/var/mobile/Containers/Data/Application/1110EBC8-4F87-45D6-A9E6-6D4DB489990D/tmp/insert_image_tmp_dir/2024-10-07 10:30:29.822000.png2024-10-07 10:30:29.8220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300990" y="-171450"/>
            <a:ext cx="12794615" cy="75965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93"/>
          <p:cNvSpPr/>
          <p:nvPr/>
        </p:nvSpPr>
        <p:spPr bwMode="auto">
          <a:xfrm>
            <a:off x="626984" y="5741429"/>
            <a:ext cx="1450269" cy="813249"/>
          </a:xfrm>
          <a:custGeom>
            <a:avLst/>
            <a:gdLst>
              <a:gd name="T0" fmla="*/ 978 w 1182"/>
              <a:gd name="T1" fmla="*/ 405 h 663"/>
              <a:gd name="T2" fmla="*/ 1007 w 1182"/>
              <a:gd name="T3" fmla="*/ 357 h 663"/>
              <a:gd name="T4" fmla="*/ 880 w 1182"/>
              <a:gd name="T5" fmla="*/ 427 h 663"/>
              <a:gd name="T6" fmla="*/ 939 w 1182"/>
              <a:gd name="T7" fmla="*/ 502 h 663"/>
              <a:gd name="T8" fmla="*/ 898 w 1182"/>
              <a:gd name="T9" fmla="*/ 527 h 663"/>
              <a:gd name="T10" fmla="*/ 902 w 1182"/>
              <a:gd name="T11" fmla="*/ 524 h 663"/>
              <a:gd name="T12" fmla="*/ 954 w 1182"/>
              <a:gd name="T13" fmla="*/ 517 h 663"/>
              <a:gd name="T14" fmla="*/ 945 w 1182"/>
              <a:gd name="T15" fmla="*/ 544 h 663"/>
              <a:gd name="T16" fmla="*/ 912 w 1182"/>
              <a:gd name="T17" fmla="*/ 560 h 663"/>
              <a:gd name="T18" fmla="*/ 890 w 1182"/>
              <a:gd name="T19" fmla="*/ 548 h 663"/>
              <a:gd name="T20" fmla="*/ 79 w 1182"/>
              <a:gd name="T21" fmla="*/ 536 h 663"/>
              <a:gd name="T22" fmla="*/ 240 w 1182"/>
              <a:gd name="T23" fmla="*/ 540 h 663"/>
              <a:gd name="T24" fmla="*/ 143 w 1182"/>
              <a:gd name="T25" fmla="*/ 579 h 663"/>
              <a:gd name="T26" fmla="*/ 163 w 1182"/>
              <a:gd name="T27" fmla="*/ 605 h 663"/>
              <a:gd name="T28" fmla="*/ 102 w 1182"/>
              <a:gd name="T29" fmla="*/ 624 h 663"/>
              <a:gd name="T30" fmla="*/ 501 w 1182"/>
              <a:gd name="T31" fmla="*/ 350 h 663"/>
              <a:gd name="T32" fmla="*/ 214 w 1182"/>
              <a:gd name="T33" fmla="*/ 204 h 663"/>
              <a:gd name="T34" fmla="*/ 397 w 1182"/>
              <a:gd name="T35" fmla="*/ 250 h 663"/>
              <a:gd name="T36" fmla="*/ 729 w 1182"/>
              <a:gd name="T37" fmla="*/ 433 h 663"/>
              <a:gd name="T38" fmla="*/ 852 w 1182"/>
              <a:gd name="T39" fmla="*/ 486 h 663"/>
              <a:gd name="T40" fmla="*/ 734 w 1182"/>
              <a:gd name="T41" fmla="*/ 443 h 663"/>
              <a:gd name="T42" fmla="*/ 798 w 1182"/>
              <a:gd name="T43" fmla="*/ 501 h 663"/>
              <a:gd name="T44" fmla="*/ 868 w 1182"/>
              <a:gd name="T45" fmla="*/ 512 h 663"/>
              <a:gd name="T46" fmla="*/ 883 w 1182"/>
              <a:gd name="T47" fmla="*/ 540 h 663"/>
              <a:gd name="T48" fmla="*/ 711 w 1182"/>
              <a:gd name="T49" fmla="*/ 458 h 663"/>
              <a:gd name="T50" fmla="*/ 676 w 1182"/>
              <a:gd name="T51" fmla="*/ 249 h 663"/>
              <a:gd name="T52" fmla="*/ 711 w 1182"/>
              <a:gd name="T53" fmla="*/ 277 h 663"/>
              <a:gd name="T54" fmla="*/ 517 w 1182"/>
              <a:gd name="T55" fmla="*/ 343 h 663"/>
              <a:gd name="T56" fmla="*/ 202 w 1182"/>
              <a:gd name="T57" fmla="*/ 188 h 663"/>
              <a:gd name="T58" fmla="*/ 194 w 1182"/>
              <a:gd name="T59" fmla="*/ 172 h 663"/>
              <a:gd name="T60" fmla="*/ 212 w 1182"/>
              <a:gd name="T61" fmla="*/ 112 h 663"/>
              <a:gd name="T62" fmla="*/ 437 w 1182"/>
              <a:gd name="T63" fmla="*/ 148 h 663"/>
              <a:gd name="T64" fmla="*/ 631 w 1182"/>
              <a:gd name="T65" fmla="*/ 357 h 663"/>
              <a:gd name="T66" fmla="*/ 743 w 1182"/>
              <a:gd name="T67" fmla="*/ 266 h 663"/>
              <a:gd name="T68" fmla="*/ 702 w 1182"/>
              <a:gd name="T69" fmla="*/ 203 h 663"/>
              <a:gd name="T70" fmla="*/ 624 w 1182"/>
              <a:gd name="T71" fmla="*/ 241 h 663"/>
              <a:gd name="T72" fmla="*/ 669 w 1182"/>
              <a:gd name="T73" fmla="*/ 467 h 663"/>
              <a:gd name="T74" fmla="*/ 706 w 1182"/>
              <a:gd name="T75" fmla="*/ 465 h 663"/>
              <a:gd name="T76" fmla="*/ 957 w 1182"/>
              <a:gd name="T77" fmla="*/ 509 h 663"/>
              <a:gd name="T78" fmla="*/ 937 w 1182"/>
              <a:gd name="T79" fmla="*/ 358 h 663"/>
              <a:gd name="T80" fmla="*/ 1178 w 1182"/>
              <a:gd name="T81" fmla="*/ 47 h 663"/>
              <a:gd name="T82" fmla="*/ 1123 w 1182"/>
              <a:gd name="T83" fmla="*/ 2 h 663"/>
              <a:gd name="T84" fmla="*/ 689 w 1182"/>
              <a:gd name="T85" fmla="*/ 187 h 663"/>
              <a:gd name="T86" fmla="*/ 319 w 1182"/>
              <a:gd name="T87" fmla="*/ 104 h 663"/>
              <a:gd name="T88" fmla="*/ 400 w 1182"/>
              <a:gd name="T89" fmla="*/ 382 h 663"/>
              <a:gd name="T90" fmla="*/ 5 w 1182"/>
              <a:gd name="T91" fmla="*/ 462 h 663"/>
              <a:gd name="T92" fmla="*/ 72 w 1182"/>
              <a:gd name="T93" fmla="*/ 539 h 663"/>
              <a:gd name="T94" fmla="*/ 72 w 1182"/>
              <a:gd name="T95" fmla="*/ 616 h 663"/>
              <a:gd name="T96" fmla="*/ 323 w 1182"/>
              <a:gd name="T97" fmla="*/ 621 h 663"/>
              <a:gd name="T98" fmla="*/ 728 w 1182"/>
              <a:gd name="T99" fmla="*/ 215 h 663"/>
              <a:gd name="T100" fmla="*/ 1034 w 1182"/>
              <a:gd name="T101" fmla="*/ 54 h 663"/>
              <a:gd name="T102" fmla="*/ 1105 w 1182"/>
              <a:gd name="T103" fmla="*/ 16 h 663"/>
              <a:gd name="T104" fmla="*/ 1141 w 1182"/>
              <a:gd name="T105" fmla="*/ 16 h 663"/>
              <a:gd name="T106" fmla="*/ 1157 w 1182"/>
              <a:gd name="T107" fmla="*/ 69 h 663"/>
              <a:gd name="T108" fmla="*/ 335 w 1182"/>
              <a:gd name="T109" fmla="*/ 605 h 663"/>
              <a:gd name="T110" fmla="*/ 180 w 1182"/>
              <a:gd name="T111" fmla="*/ 608 h 663"/>
              <a:gd name="T112" fmla="*/ 158 w 1182"/>
              <a:gd name="T113" fmla="*/ 550 h 663"/>
              <a:gd name="T114" fmla="*/ 76 w 1182"/>
              <a:gd name="T115" fmla="*/ 535 h 663"/>
              <a:gd name="T116" fmla="*/ 88 w 1182"/>
              <a:gd name="T117" fmla="*/ 432 h 663"/>
              <a:gd name="T118" fmla="*/ 214 w 1182"/>
              <a:gd name="T119" fmla="*/ 477 h 663"/>
              <a:gd name="T120" fmla="*/ 450 w 1182"/>
              <a:gd name="T121" fmla="*/ 380 h 663"/>
              <a:gd name="T122" fmla="*/ 479 w 1182"/>
              <a:gd name="T123" fmla="*/ 392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82" h="663">
                <a:moveTo>
                  <a:pt x="1022" y="448"/>
                </a:moveTo>
                <a:cubicBezTo>
                  <a:pt x="1005" y="448"/>
                  <a:pt x="989" y="437"/>
                  <a:pt x="977" y="426"/>
                </a:cubicBezTo>
                <a:cubicBezTo>
                  <a:pt x="963" y="414"/>
                  <a:pt x="945" y="390"/>
                  <a:pt x="943" y="368"/>
                </a:cubicBezTo>
                <a:cubicBezTo>
                  <a:pt x="945" y="367"/>
                  <a:pt x="947" y="365"/>
                  <a:pt x="949" y="363"/>
                </a:cubicBezTo>
                <a:cubicBezTo>
                  <a:pt x="955" y="378"/>
                  <a:pt x="970" y="396"/>
                  <a:pt x="978" y="405"/>
                </a:cubicBezTo>
                <a:cubicBezTo>
                  <a:pt x="983" y="412"/>
                  <a:pt x="990" y="421"/>
                  <a:pt x="999" y="426"/>
                </a:cubicBezTo>
                <a:cubicBezTo>
                  <a:pt x="1006" y="433"/>
                  <a:pt x="1014" y="439"/>
                  <a:pt x="1024" y="438"/>
                </a:cubicBezTo>
                <a:cubicBezTo>
                  <a:pt x="1053" y="437"/>
                  <a:pt x="1042" y="410"/>
                  <a:pt x="1029" y="389"/>
                </a:cubicBezTo>
                <a:cubicBezTo>
                  <a:pt x="1028" y="387"/>
                  <a:pt x="1026" y="384"/>
                  <a:pt x="1025" y="382"/>
                </a:cubicBezTo>
                <a:cubicBezTo>
                  <a:pt x="1021" y="375"/>
                  <a:pt x="1015" y="366"/>
                  <a:pt x="1007" y="357"/>
                </a:cubicBezTo>
                <a:cubicBezTo>
                  <a:pt x="1024" y="372"/>
                  <a:pt x="1037" y="394"/>
                  <a:pt x="1042" y="406"/>
                </a:cubicBezTo>
                <a:cubicBezTo>
                  <a:pt x="1050" y="424"/>
                  <a:pt x="1048" y="448"/>
                  <a:pt x="1022" y="448"/>
                </a:cubicBezTo>
                <a:moveTo>
                  <a:pt x="882" y="494"/>
                </a:moveTo>
                <a:cubicBezTo>
                  <a:pt x="857" y="486"/>
                  <a:pt x="851" y="470"/>
                  <a:pt x="866" y="446"/>
                </a:cubicBezTo>
                <a:cubicBezTo>
                  <a:pt x="871" y="440"/>
                  <a:pt x="875" y="433"/>
                  <a:pt x="880" y="427"/>
                </a:cubicBezTo>
                <a:cubicBezTo>
                  <a:pt x="888" y="417"/>
                  <a:pt x="898" y="408"/>
                  <a:pt x="908" y="399"/>
                </a:cubicBezTo>
                <a:cubicBezTo>
                  <a:pt x="917" y="390"/>
                  <a:pt x="927" y="382"/>
                  <a:pt x="937" y="373"/>
                </a:cubicBezTo>
                <a:cubicBezTo>
                  <a:pt x="943" y="409"/>
                  <a:pt x="986" y="452"/>
                  <a:pt x="1021" y="459"/>
                </a:cubicBezTo>
                <a:cubicBezTo>
                  <a:pt x="1009" y="467"/>
                  <a:pt x="996" y="474"/>
                  <a:pt x="984" y="480"/>
                </a:cubicBezTo>
                <a:cubicBezTo>
                  <a:pt x="969" y="489"/>
                  <a:pt x="955" y="497"/>
                  <a:pt x="939" y="502"/>
                </a:cubicBezTo>
                <a:cubicBezTo>
                  <a:pt x="911" y="513"/>
                  <a:pt x="909" y="514"/>
                  <a:pt x="882" y="494"/>
                </a:cubicBezTo>
                <a:moveTo>
                  <a:pt x="891" y="546"/>
                </a:moveTo>
                <a:cubicBezTo>
                  <a:pt x="885" y="543"/>
                  <a:pt x="886" y="536"/>
                  <a:pt x="891" y="532"/>
                </a:cubicBezTo>
                <a:cubicBezTo>
                  <a:pt x="893" y="531"/>
                  <a:pt x="895" y="529"/>
                  <a:pt x="898" y="528"/>
                </a:cubicBezTo>
                <a:cubicBezTo>
                  <a:pt x="898" y="527"/>
                  <a:pt x="898" y="527"/>
                  <a:pt x="898" y="527"/>
                </a:cubicBezTo>
                <a:cubicBezTo>
                  <a:pt x="898" y="526"/>
                  <a:pt x="899" y="525"/>
                  <a:pt x="899" y="524"/>
                </a:cubicBezTo>
                <a:cubicBezTo>
                  <a:pt x="900" y="524"/>
                  <a:pt x="900" y="524"/>
                  <a:pt x="900" y="524"/>
                </a:cubicBezTo>
                <a:cubicBezTo>
                  <a:pt x="899" y="525"/>
                  <a:pt x="899" y="526"/>
                  <a:pt x="898" y="527"/>
                </a:cubicBezTo>
                <a:cubicBezTo>
                  <a:pt x="899" y="527"/>
                  <a:pt x="901" y="526"/>
                  <a:pt x="902" y="525"/>
                </a:cubicBezTo>
                <a:cubicBezTo>
                  <a:pt x="902" y="524"/>
                  <a:pt x="902" y="524"/>
                  <a:pt x="902" y="524"/>
                </a:cubicBezTo>
                <a:cubicBezTo>
                  <a:pt x="902" y="524"/>
                  <a:pt x="903" y="524"/>
                  <a:pt x="904" y="524"/>
                </a:cubicBezTo>
                <a:cubicBezTo>
                  <a:pt x="916" y="517"/>
                  <a:pt x="928" y="512"/>
                  <a:pt x="942" y="509"/>
                </a:cubicBezTo>
                <a:cubicBezTo>
                  <a:pt x="946" y="509"/>
                  <a:pt x="948" y="510"/>
                  <a:pt x="950" y="512"/>
                </a:cubicBezTo>
                <a:cubicBezTo>
                  <a:pt x="950" y="512"/>
                  <a:pt x="951" y="511"/>
                  <a:pt x="951" y="511"/>
                </a:cubicBezTo>
                <a:cubicBezTo>
                  <a:pt x="952" y="513"/>
                  <a:pt x="954" y="515"/>
                  <a:pt x="954" y="517"/>
                </a:cubicBezTo>
                <a:cubicBezTo>
                  <a:pt x="954" y="517"/>
                  <a:pt x="954" y="517"/>
                  <a:pt x="954" y="517"/>
                </a:cubicBezTo>
                <a:cubicBezTo>
                  <a:pt x="957" y="518"/>
                  <a:pt x="958" y="520"/>
                  <a:pt x="957" y="523"/>
                </a:cubicBezTo>
                <a:cubicBezTo>
                  <a:pt x="957" y="523"/>
                  <a:pt x="957" y="524"/>
                  <a:pt x="957" y="524"/>
                </a:cubicBezTo>
                <a:cubicBezTo>
                  <a:pt x="957" y="525"/>
                  <a:pt x="957" y="525"/>
                  <a:pt x="956" y="526"/>
                </a:cubicBezTo>
                <a:cubicBezTo>
                  <a:pt x="956" y="532"/>
                  <a:pt x="952" y="538"/>
                  <a:pt x="945" y="544"/>
                </a:cubicBezTo>
                <a:cubicBezTo>
                  <a:pt x="936" y="551"/>
                  <a:pt x="936" y="551"/>
                  <a:pt x="936" y="551"/>
                </a:cubicBezTo>
                <a:cubicBezTo>
                  <a:pt x="935" y="552"/>
                  <a:pt x="935" y="552"/>
                  <a:pt x="935" y="552"/>
                </a:cubicBezTo>
                <a:cubicBezTo>
                  <a:pt x="934" y="554"/>
                  <a:pt x="932" y="556"/>
                  <a:pt x="929" y="556"/>
                </a:cubicBezTo>
                <a:cubicBezTo>
                  <a:pt x="925" y="557"/>
                  <a:pt x="922" y="557"/>
                  <a:pt x="919" y="557"/>
                </a:cubicBezTo>
                <a:cubicBezTo>
                  <a:pt x="917" y="558"/>
                  <a:pt x="914" y="559"/>
                  <a:pt x="912" y="560"/>
                </a:cubicBezTo>
                <a:cubicBezTo>
                  <a:pt x="910" y="564"/>
                  <a:pt x="905" y="566"/>
                  <a:pt x="901" y="563"/>
                </a:cubicBezTo>
                <a:cubicBezTo>
                  <a:pt x="898" y="562"/>
                  <a:pt x="895" y="560"/>
                  <a:pt x="893" y="559"/>
                </a:cubicBezTo>
                <a:cubicBezTo>
                  <a:pt x="890" y="557"/>
                  <a:pt x="889" y="555"/>
                  <a:pt x="889" y="553"/>
                </a:cubicBezTo>
                <a:cubicBezTo>
                  <a:pt x="888" y="552"/>
                  <a:pt x="887" y="552"/>
                  <a:pt x="886" y="551"/>
                </a:cubicBezTo>
                <a:cubicBezTo>
                  <a:pt x="887" y="550"/>
                  <a:pt x="889" y="549"/>
                  <a:pt x="890" y="548"/>
                </a:cubicBezTo>
                <a:cubicBezTo>
                  <a:pt x="890" y="547"/>
                  <a:pt x="890" y="547"/>
                  <a:pt x="891" y="546"/>
                </a:cubicBezTo>
                <a:cubicBezTo>
                  <a:pt x="891" y="546"/>
                  <a:pt x="891" y="546"/>
                  <a:pt x="891" y="546"/>
                </a:cubicBezTo>
                <a:moveTo>
                  <a:pt x="144" y="558"/>
                </a:moveTo>
                <a:cubicBezTo>
                  <a:pt x="139" y="562"/>
                  <a:pt x="134" y="565"/>
                  <a:pt x="128" y="568"/>
                </a:cubicBezTo>
                <a:cubicBezTo>
                  <a:pt x="115" y="560"/>
                  <a:pt x="96" y="549"/>
                  <a:pt x="79" y="536"/>
                </a:cubicBezTo>
                <a:cubicBezTo>
                  <a:pt x="86" y="529"/>
                  <a:pt x="94" y="521"/>
                  <a:pt x="101" y="514"/>
                </a:cubicBezTo>
                <a:cubicBezTo>
                  <a:pt x="121" y="525"/>
                  <a:pt x="140" y="536"/>
                  <a:pt x="157" y="551"/>
                </a:cubicBezTo>
                <a:cubicBezTo>
                  <a:pt x="152" y="553"/>
                  <a:pt x="148" y="556"/>
                  <a:pt x="144" y="558"/>
                </a:cubicBezTo>
                <a:moveTo>
                  <a:pt x="102" y="624"/>
                </a:moveTo>
                <a:cubicBezTo>
                  <a:pt x="151" y="602"/>
                  <a:pt x="196" y="569"/>
                  <a:pt x="240" y="540"/>
                </a:cubicBezTo>
                <a:cubicBezTo>
                  <a:pt x="241" y="540"/>
                  <a:pt x="240" y="539"/>
                  <a:pt x="240" y="539"/>
                </a:cubicBezTo>
                <a:cubicBezTo>
                  <a:pt x="195" y="567"/>
                  <a:pt x="151" y="596"/>
                  <a:pt x="103" y="619"/>
                </a:cubicBezTo>
                <a:cubicBezTo>
                  <a:pt x="106" y="609"/>
                  <a:pt x="118" y="597"/>
                  <a:pt x="134" y="585"/>
                </a:cubicBezTo>
                <a:cubicBezTo>
                  <a:pt x="135" y="586"/>
                  <a:pt x="136" y="586"/>
                  <a:pt x="137" y="587"/>
                </a:cubicBezTo>
                <a:cubicBezTo>
                  <a:pt x="142" y="590"/>
                  <a:pt x="147" y="582"/>
                  <a:pt x="143" y="579"/>
                </a:cubicBezTo>
                <a:cubicBezTo>
                  <a:pt x="178" y="554"/>
                  <a:pt x="225" y="530"/>
                  <a:pt x="247" y="516"/>
                </a:cubicBezTo>
                <a:cubicBezTo>
                  <a:pt x="259" y="539"/>
                  <a:pt x="253" y="555"/>
                  <a:pt x="229" y="565"/>
                </a:cubicBezTo>
                <a:cubicBezTo>
                  <a:pt x="224" y="568"/>
                  <a:pt x="220" y="571"/>
                  <a:pt x="215" y="574"/>
                </a:cubicBezTo>
                <a:cubicBezTo>
                  <a:pt x="202" y="583"/>
                  <a:pt x="187" y="591"/>
                  <a:pt x="173" y="599"/>
                </a:cubicBezTo>
                <a:cubicBezTo>
                  <a:pt x="170" y="601"/>
                  <a:pt x="166" y="603"/>
                  <a:pt x="163" y="605"/>
                </a:cubicBezTo>
                <a:cubicBezTo>
                  <a:pt x="161" y="604"/>
                  <a:pt x="159" y="604"/>
                  <a:pt x="157" y="607"/>
                </a:cubicBezTo>
                <a:cubicBezTo>
                  <a:pt x="156" y="607"/>
                  <a:pt x="156" y="608"/>
                  <a:pt x="155" y="609"/>
                </a:cubicBezTo>
                <a:cubicBezTo>
                  <a:pt x="147" y="613"/>
                  <a:pt x="140" y="618"/>
                  <a:pt x="132" y="622"/>
                </a:cubicBezTo>
                <a:cubicBezTo>
                  <a:pt x="119" y="629"/>
                  <a:pt x="107" y="646"/>
                  <a:pt x="103" y="626"/>
                </a:cubicBezTo>
                <a:cubicBezTo>
                  <a:pt x="102" y="625"/>
                  <a:pt x="102" y="624"/>
                  <a:pt x="102" y="624"/>
                </a:cubicBezTo>
                <a:moveTo>
                  <a:pt x="632" y="214"/>
                </a:moveTo>
                <a:cubicBezTo>
                  <a:pt x="632" y="214"/>
                  <a:pt x="631" y="215"/>
                  <a:pt x="630" y="215"/>
                </a:cubicBezTo>
                <a:cubicBezTo>
                  <a:pt x="630" y="215"/>
                  <a:pt x="629" y="214"/>
                  <a:pt x="628" y="214"/>
                </a:cubicBezTo>
                <a:lnTo>
                  <a:pt x="632" y="214"/>
                </a:lnTo>
                <a:close/>
                <a:moveTo>
                  <a:pt x="501" y="350"/>
                </a:moveTo>
                <a:cubicBezTo>
                  <a:pt x="498" y="356"/>
                  <a:pt x="480" y="367"/>
                  <a:pt x="471" y="374"/>
                </a:cubicBezTo>
                <a:cubicBezTo>
                  <a:pt x="458" y="369"/>
                  <a:pt x="446" y="363"/>
                  <a:pt x="434" y="356"/>
                </a:cubicBezTo>
                <a:cubicBezTo>
                  <a:pt x="400" y="338"/>
                  <a:pt x="369" y="316"/>
                  <a:pt x="337" y="294"/>
                </a:cubicBezTo>
                <a:cubicBezTo>
                  <a:pt x="332" y="291"/>
                  <a:pt x="326" y="287"/>
                  <a:pt x="321" y="283"/>
                </a:cubicBezTo>
                <a:cubicBezTo>
                  <a:pt x="286" y="259"/>
                  <a:pt x="243" y="235"/>
                  <a:pt x="214" y="204"/>
                </a:cubicBezTo>
                <a:cubicBezTo>
                  <a:pt x="212" y="202"/>
                  <a:pt x="210" y="199"/>
                  <a:pt x="208" y="197"/>
                </a:cubicBezTo>
                <a:cubicBezTo>
                  <a:pt x="209" y="196"/>
                  <a:pt x="209" y="196"/>
                  <a:pt x="209" y="196"/>
                </a:cubicBezTo>
                <a:cubicBezTo>
                  <a:pt x="222" y="148"/>
                  <a:pt x="362" y="231"/>
                  <a:pt x="393" y="248"/>
                </a:cubicBezTo>
                <a:cubicBezTo>
                  <a:pt x="393" y="248"/>
                  <a:pt x="393" y="248"/>
                  <a:pt x="393" y="248"/>
                </a:cubicBezTo>
                <a:cubicBezTo>
                  <a:pt x="395" y="249"/>
                  <a:pt x="396" y="249"/>
                  <a:pt x="397" y="250"/>
                </a:cubicBezTo>
                <a:cubicBezTo>
                  <a:pt x="425" y="265"/>
                  <a:pt x="455" y="281"/>
                  <a:pt x="479" y="302"/>
                </a:cubicBezTo>
                <a:cubicBezTo>
                  <a:pt x="490" y="312"/>
                  <a:pt x="510" y="333"/>
                  <a:pt x="501" y="350"/>
                </a:cubicBezTo>
                <a:moveTo>
                  <a:pt x="710" y="456"/>
                </a:moveTo>
                <a:cubicBezTo>
                  <a:pt x="706" y="454"/>
                  <a:pt x="703" y="452"/>
                  <a:pt x="699" y="450"/>
                </a:cubicBezTo>
                <a:cubicBezTo>
                  <a:pt x="709" y="444"/>
                  <a:pt x="719" y="439"/>
                  <a:pt x="729" y="433"/>
                </a:cubicBezTo>
                <a:cubicBezTo>
                  <a:pt x="771" y="409"/>
                  <a:pt x="812" y="384"/>
                  <a:pt x="854" y="359"/>
                </a:cubicBezTo>
                <a:cubicBezTo>
                  <a:pt x="856" y="362"/>
                  <a:pt x="858" y="365"/>
                  <a:pt x="860" y="368"/>
                </a:cubicBezTo>
                <a:cubicBezTo>
                  <a:pt x="865" y="382"/>
                  <a:pt x="875" y="395"/>
                  <a:pt x="882" y="407"/>
                </a:cubicBezTo>
                <a:cubicBezTo>
                  <a:pt x="883" y="407"/>
                  <a:pt x="883" y="407"/>
                  <a:pt x="884" y="408"/>
                </a:cubicBezTo>
                <a:cubicBezTo>
                  <a:pt x="862" y="433"/>
                  <a:pt x="847" y="461"/>
                  <a:pt x="852" y="486"/>
                </a:cubicBezTo>
                <a:cubicBezTo>
                  <a:pt x="848" y="483"/>
                  <a:pt x="843" y="480"/>
                  <a:pt x="838" y="477"/>
                </a:cubicBezTo>
                <a:cubicBezTo>
                  <a:pt x="838" y="477"/>
                  <a:pt x="838" y="477"/>
                  <a:pt x="838" y="477"/>
                </a:cubicBezTo>
                <a:cubicBezTo>
                  <a:pt x="839" y="476"/>
                  <a:pt x="837" y="475"/>
                  <a:pt x="836" y="476"/>
                </a:cubicBezTo>
                <a:cubicBezTo>
                  <a:pt x="814" y="462"/>
                  <a:pt x="791" y="448"/>
                  <a:pt x="767" y="441"/>
                </a:cubicBezTo>
                <a:cubicBezTo>
                  <a:pt x="755" y="437"/>
                  <a:pt x="744" y="437"/>
                  <a:pt x="734" y="443"/>
                </a:cubicBezTo>
                <a:cubicBezTo>
                  <a:pt x="732" y="444"/>
                  <a:pt x="730" y="445"/>
                  <a:pt x="729" y="447"/>
                </a:cubicBezTo>
                <a:cubicBezTo>
                  <a:pt x="727" y="448"/>
                  <a:pt x="729" y="450"/>
                  <a:pt x="730" y="449"/>
                </a:cubicBezTo>
                <a:cubicBezTo>
                  <a:pt x="758" y="427"/>
                  <a:pt x="806" y="461"/>
                  <a:pt x="834" y="479"/>
                </a:cubicBezTo>
                <a:cubicBezTo>
                  <a:pt x="826" y="491"/>
                  <a:pt x="813" y="496"/>
                  <a:pt x="799" y="498"/>
                </a:cubicBezTo>
                <a:cubicBezTo>
                  <a:pt x="797" y="499"/>
                  <a:pt x="797" y="501"/>
                  <a:pt x="798" y="501"/>
                </a:cubicBezTo>
                <a:cubicBezTo>
                  <a:pt x="799" y="501"/>
                  <a:pt x="799" y="501"/>
                  <a:pt x="799" y="501"/>
                </a:cubicBezTo>
                <a:cubicBezTo>
                  <a:pt x="814" y="502"/>
                  <a:pt x="828" y="492"/>
                  <a:pt x="836" y="480"/>
                </a:cubicBezTo>
                <a:cubicBezTo>
                  <a:pt x="837" y="481"/>
                  <a:pt x="838" y="481"/>
                  <a:pt x="839" y="482"/>
                </a:cubicBezTo>
                <a:cubicBezTo>
                  <a:pt x="844" y="484"/>
                  <a:pt x="848" y="487"/>
                  <a:pt x="853" y="489"/>
                </a:cubicBezTo>
                <a:cubicBezTo>
                  <a:pt x="856" y="497"/>
                  <a:pt x="861" y="505"/>
                  <a:pt x="868" y="512"/>
                </a:cubicBezTo>
                <a:cubicBezTo>
                  <a:pt x="875" y="518"/>
                  <a:pt x="883" y="522"/>
                  <a:pt x="892" y="523"/>
                </a:cubicBezTo>
                <a:cubicBezTo>
                  <a:pt x="892" y="524"/>
                  <a:pt x="891" y="524"/>
                  <a:pt x="891" y="525"/>
                </a:cubicBezTo>
                <a:cubicBezTo>
                  <a:pt x="891" y="526"/>
                  <a:pt x="891" y="528"/>
                  <a:pt x="890" y="530"/>
                </a:cubicBezTo>
                <a:cubicBezTo>
                  <a:pt x="890" y="531"/>
                  <a:pt x="889" y="531"/>
                  <a:pt x="889" y="532"/>
                </a:cubicBezTo>
                <a:cubicBezTo>
                  <a:pt x="887" y="534"/>
                  <a:pt x="885" y="537"/>
                  <a:pt x="883" y="540"/>
                </a:cubicBezTo>
                <a:cubicBezTo>
                  <a:pt x="881" y="542"/>
                  <a:pt x="878" y="543"/>
                  <a:pt x="877" y="545"/>
                </a:cubicBezTo>
                <a:cubicBezTo>
                  <a:pt x="876" y="546"/>
                  <a:pt x="876" y="546"/>
                  <a:pt x="876" y="546"/>
                </a:cubicBezTo>
                <a:cubicBezTo>
                  <a:pt x="859" y="536"/>
                  <a:pt x="842" y="526"/>
                  <a:pt x="825" y="517"/>
                </a:cubicBezTo>
                <a:cubicBezTo>
                  <a:pt x="816" y="512"/>
                  <a:pt x="807" y="507"/>
                  <a:pt x="798" y="502"/>
                </a:cubicBezTo>
                <a:cubicBezTo>
                  <a:pt x="769" y="487"/>
                  <a:pt x="740" y="473"/>
                  <a:pt x="711" y="458"/>
                </a:cubicBezTo>
                <a:cubicBezTo>
                  <a:pt x="711" y="457"/>
                  <a:pt x="711" y="457"/>
                  <a:pt x="710" y="456"/>
                </a:cubicBezTo>
                <a:moveTo>
                  <a:pt x="714" y="279"/>
                </a:moveTo>
                <a:cubicBezTo>
                  <a:pt x="717" y="282"/>
                  <a:pt x="719" y="284"/>
                  <a:pt x="722" y="285"/>
                </a:cubicBezTo>
                <a:cubicBezTo>
                  <a:pt x="710" y="291"/>
                  <a:pt x="709" y="288"/>
                  <a:pt x="697" y="277"/>
                </a:cubicBezTo>
                <a:cubicBezTo>
                  <a:pt x="689" y="268"/>
                  <a:pt x="682" y="260"/>
                  <a:pt x="676" y="249"/>
                </a:cubicBezTo>
                <a:cubicBezTo>
                  <a:pt x="674" y="245"/>
                  <a:pt x="672" y="240"/>
                  <a:pt x="670" y="235"/>
                </a:cubicBezTo>
                <a:cubicBezTo>
                  <a:pt x="663" y="223"/>
                  <a:pt x="666" y="215"/>
                  <a:pt x="678" y="212"/>
                </a:cubicBezTo>
                <a:cubicBezTo>
                  <a:pt x="678" y="214"/>
                  <a:pt x="678" y="216"/>
                  <a:pt x="678" y="220"/>
                </a:cubicBezTo>
                <a:cubicBezTo>
                  <a:pt x="681" y="235"/>
                  <a:pt x="692" y="255"/>
                  <a:pt x="706" y="270"/>
                </a:cubicBezTo>
                <a:cubicBezTo>
                  <a:pt x="708" y="272"/>
                  <a:pt x="709" y="275"/>
                  <a:pt x="711" y="277"/>
                </a:cubicBezTo>
                <a:cubicBezTo>
                  <a:pt x="712" y="278"/>
                  <a:pt x="713" y="279"/>
                  <a:pt x="714" y="279"/>
                </a:cubicBezTo>
                <a:moveTo>
                  <a:pt x="577" y="377"/>
                </a:moveTo>
                <a:cubicBezTo>
                  <a:pt x="540" y="388"/>
                  <a:pt x="507" y="386"/>
                  <a:pt x="475" y="375"/>
                </a:cubicBezTo>
                <a:cubicBezTo>
                  <a:pt x="489" y="366"/>
                  <a:pt x="503" y="357"/>
                  <a:pt x="516" y="347"/>
                </a:cubicBezTo>
                <a:cubicBezTo>
                  <a:pt x="518" y="346"/>
                  <a:pt x="518" y="344"/>
                  <a:pt x="517" y="343"/>
                </a:cubicBezTo>
                <a:cubicBezTo>
                  <a:pt x="477" y="276"/>
                  <a:pt x="391" y="242"/>
                  <a:pt x="324" y="210"/>
                </a:cubicBezTo>
                <a:cubicBezTo>
                  <a:pt x="308" y="203"/>
                  <a:pt x="244" y="163"/>
                  <a:pt x="216" y="174"/>
                </a:cubicBezTo>
                <a:cubicBezTo>
                  <a:pt x="216" y="174"/>
                  <a:pt x="216" y="174"/>
                  <a:pt x="216" y="174"/>
                </a:cubicBezTo>
                <a:cubicBezTo>
                  <a:pt x="213" y="180"/>
                  <a:pt x="209" y="185"/>
                  <a:pt x="203" y="188"/>
                </a:cubicBezTo>
                <a:cubicBezTo>
                  <a:pt x="202" y="188"/>
                  <a:pt x="202" y="188"/>
                  <a:pt x="202" y="188"/>
                </a:cubicBezTo>
                <a:cubicBezTo>
                  <a:pt x="202" y="188"/>
                  <a:pt x="202" y="188"/>
                  <a:pt x="202" y="188"/>
                </a:cubicBezTo>
                <a:cubicBezTo>
                  <a:pt x="202" y="188"/>
                  <a:pt x="201" y="188"/>
                  <a:pt x="201" y="188"/>
                </a:cubicBezTo>
                <a:cubicBezTo>
                  <a:pt x="198" y="190"/>
                  <a:pt x="195" y="187"/>
                  <a:pt x="194" y="185"/>
                </a:cubicBezTo>
                <a:cubicBezTo>
                  <a:pt x="193" y="181"/>
                  <a:pt x="193" y="178"/>
                  <a:pt x="194" y="175"/>
                </a:cubicBezTo>
                <a:cubicBezTo>
                  <a:pt x="193" y="174"/>
                  <a:pt x="193" y="173"/>
                  <a:pt x="194" y="172"/>
                </a:cubicBezTo>
                <a:cubicBezTo>
                  <a:pt x="193" y="169"/>
                  <a:pt x="193" y="167"/>
                  <a:pt x="192" y="165"/>
                </a:cubicBezTo>
                <a:cubicBezTo>
                  <a:pt x="186" y="154"/>
                  <a:pt x="187" y="143"/>
                  <a:pt x="193" y="132"/>
                </a:cubicBezTo>
                <a:cubicBezTo>
                  <a:pt x="193" y="131"/>
                  <a:pt x="194" y="130"/>
                  <a:pt x="195" y="129"/>
                </a:cubicBezTo>
                <a:cubicBezTo>
                  <a:pt x="198" y="125"/>
                  <a:pt x="201" y="121"/>
                  <a:pt x="204" y="118"/>
                </a:cubicBezTo>
                <a:cubicBezTo>
                  <a:pt x="207" y="116"/>
                  <a:pt x="209" y="114"/>
                  <a:pt x="212" y="112"/>
                </a:cubicBezTo>
                <a:cubicBezTo>
                  <a:pt x="210" y="108"/>
                  <a:pt x="211" y="103"/>
                  <a:pt x="217" y="102"/>
                </a:cubicBezTo>
                <a:cubicBezTo>
                  <a:pt x="238" y="98"/>
                  <a:pt x="259" y="96"/>
                  <a:pt x="280" y="97"/>
                </a:cubicBezTo>
                <a:cubicBezTo>
                  <a:pt x="283" y="97"/>
                  <a:pt x="286" y="99"/>
                  <a:pt x="288" y="102"/>
                </a:cubicBezTo>
                <a:cubicBezTo>
                  <a:pt x="298" y="104"/>
                  <a:pt x="308" y="107"/>
                  <a:pt x="318" y="110"/>
                </a:cubicBezTo>
                <a:cubicBezTo>
                  <a:pt x="358" y="120"/>
                  <a:pt x="399" y="133"/>
                  <a:pt x="437" y="148"/>
                </a:cubicBezTo>
                <a:cubicBezTo>
                  <a:pt x="486" y="166"/>
                  <a:pt x="541" y="200"/>
                  <a:pt x="596" y="211"/>
                </a:cubicBezTo>
                <a:cubicBezTo>
                  <a:pt x="605" y="214"/>
                  <a:pt x="613" y="218"/>
                  <a:pt x="622" y="222"/>
                </a:cubicBezTo>
                <a:cubicBezTo>
                  <a:pt x="603" y="236"/>
                  <a:pt x="585" y="254"/>
                  <a:pt x="577" y="275"/>
                </a:cubicBezTo>
                <a:cubicBezTo>
                  <a:pt x="567" y="301"/>
                  <a:pt x="569" y="336"/>
                  <a:pt x="593" y="353"/>
                </a:cubicBezTo>
                <a:cubicBezTo>
                  <a:pt x="601" y="359"/>
                  <a:pt x="615" y="359"/>
                  <a:pt x="631" y="357"/>
                </a:cubicBezTo>
                <a:cubicBezTo>
                  <a:pt x="613" y="364"/>
                  <a:pt x="595" y="371"/>
                  <a:pt x="577" y="377"/>
                </a:cubicBezTo>
                <a:moveTo>
                  <a:pt x="702" y="203"/>
                </a:moveTo>
                <a:cubicBezTo>
                  <a:pt x="715" y="217"/>
                  <a:pt x="727" y="231"/>
                  <a:pt x="735" y="249"/>
                </a:cubicBezTo>
                <a:cubicBezTo>
                  <a:pt x="738" y="253"/>
                  <a:pt x="740" y="257"/>
                  <a:pt x="741" y="262"/>
                </a:cubicBezTo>
                <a:cubicBezTo>
                  <a:pt x="742" y="264"/>
                  <a:pt x="743" y="265"/>
                  <a:pt x="743" y="266"/>
                </a:cubicBezTo>
                <a:cubicBezTo>
                  <a:pt x="744" y="270"/>
                  <a:pt x="744" y="274"/>
                  <a:pt x="742" y="276"/>
                </a:cubicBezTo>
                <a:cubicBezTo>
                  <a:pt x="746" y="256"/>
                  <a:pt x="709" y="222"/>
                  <a:pt x="700" y="213"/>
                </a:cubicBezTo>
                <a:cubicBezTo>
                  <a:pt x="696" y="209"/>
                  <a:pt x="692" y="207"/>
                  <a:pt x="688" y="206"/>
                </a:cubicBezTo>
                <a:cubicBezTo>
                  <a:pt x="693" y="202"/>
                  <a:pt x="697" y="200"/>
                  <a:pt x="701" y="201"/>
                </a:cubicBezTo>
                <a:cubicBezTo>
                  <a:pt x="701" y="202"/>
                  <a:pt x="702" y="202"/>
                  <a:pt x="702" y="203"/>
                </a:cubicBezTo>
                <a:moveTo>
                  <a:pt x="718" y="304"/>
                </a:moveTo>
                <a:cubicBezTo>
                  <a:pt x="718" y="304"/>
                  <a:pt x="719" y="304"/>
                  <a:pt x="720" y="305"/>
                </a:cubicBezTo>
                <a:cubicBezTo>
                  <a:pt x="702" y="317"/>
                  <a:pt x="678" y="326"/>
                  <a:pt x="662" y="332"/>
                </a:cubicBezTo>
                <a:cubicBezTo>
                  <a:pt x="636" y="341"/>
                  <a:pt x="600" y="360"/>
                  <a:pt x="587" y="323"/>
                </a:cubicBezTo>
                <a:cubicBezTo>
                  <a:pt x="576" y="291"/>
                  <a:pt x="601" y="260"/>
                  <a:pt x="624" y="241"/>
                </a:cubicBezTo>
                <a:cubicBezTo>
                  <a:pt x="628" y="238"/>
                  <a:pt x="647" y="223"/>
                  <a:pt x="662" y="213"/>
                </a:cubicBezTo>
                <a:cubicBezTo>
                  <a:pt x="661" y="218"/>
                  <a:pt x="662" y="223"/>
                  <a:pt x="663" y="229"/>
                </a:cubicBezTo>
                <a:cubicBezTo>
                  <a:pt x="668" y="257"/>
                  <a:pt x="692" y="290"/>
                  <a:pt x="718" y="304"/>
                </a:cubicBezTo>
                <a:moveTo>
                  <a:pt x="323" y="621"/>
                </a:moveTo>
                <a:cubicBezTo>
                  <a:pt x="445" y="588"/>
                  <a:pt x="559" y="529"/>
                  <a:pt x="669" y="467"/>
                </a:cubicBezTo>
                <a:cubicBezTo>
                  <a:pt x="675" y="464"/>
                  <a:pt x="681" y="460"/>
                  <a:pt x="687" y="456"/>
                </a:cubicBezTo>
                <a:cubicBezTo>
                  <a:pt x="691" y="459"/>
                  <a:pt x="695" y="460"/>
                  <a:pt x="699" y="462"/>
                </a:cubicBezTo>
                <a:cubicBezTo>
                  <a:pt x="700" y="463"/>
                  <a:pt x="701" y="463"/>
                  <a:pt x="703" y="464"/>
                </a:cubicBezTo>
                <a:cubicBezTo>
                  <a:pt x="704" y="465"/>
                  <a:pt x="705" y="465"/>
                  <a:pt x="706" y="464"/>
                </a:cubicBezTo>
                <a:cubicBezTo>
                  <a:pt x="706" y="465"/>
                  <a:pt x="706" y="465"/>
                  <a:pt x="706" y="465"/>
                </a:cubicBezTo>
                <a:cubicBezTo>
                  <a:pt x="707" y="465"/>
                  <a:pt x="707" y="465"/>
                  <a:pt x="707" y="465"/>
                </a:cubicBezTo>
                <a:cubicBezTo>
                  <a:pt x="754" y="487"/>
                  <a:pt x="799" y="510"/>
                  <a:pt x="844" y="536"/>
                </a:cubicBezTo>
                <a:cubicBezTo>
                  <a:pt x="870" y="550"/>
                  <a:pt x="899" y="576"/>
                  <a:pt x="930" y="577"/>
                </a:cubicBezTo>
                <a:cubicBezTo>
                  <a:pt x="976" y="580"/>
                  <a:pt x="985" y="535"/>
                  <a:pt x="956" y="509"/>
                </a:cubicBezTo>
                <a:cubicBezTo>
                  <a:pt x="957" y="509"/>
                  <a:pt x="957" y="509"/>
                  <a:pt x="957" y="509"/>
                </a:cubicBezTo>
                <a:cubicBezTo>
                  <a:pt x="981" y="497"/>
                  <a:pt x="1016" y="481"/>
                  <a:pt x="1037" y="459"/>
                </a:cubicBezTo>
                <a:cubicBezTo>
                  <a:pt x="1041" y="458"/>
                  <a:pt x="1044" y="457"/>
                  <a:pt x="1047" y="456"/>
                </a:cubicBezTo>
                <a:cubicBezTo>
                  <a:pt x="1095" y="428"/>
                  <a:pt x="1023" y="333"/>
                  <a:pt x="981" y="335"/>
                </a:cubicBezTo>
                <a:cubicBezTo>
                  <a:pt x="971" y="330"/>
                  <a:pt x="960" y="330"/>
                  <a:pt x="949" y="339"/>
                </a:cubicBezTo>
                <a:cubicBezTo>
                  <a:pt x="942" y="344"/>
                  <a:pt x="939" y="351"/>
                  <a:pt x="937" y="358"/>
                </a:cubicBezTo>
                <a:cubicBezTo>
                  <a:pt x="923" y="369"/>
                  <a:pt x="906" y="383"/>
                  <a:pt x="891" y="399"/>
                </a:cubicBezTo>
                <a:cubicBezTo>
                  <a:pt x="884" y="389"/>
                  <a:pt x="877" y="376"/>
                  <a:pt x="869" y="365"/>
                </a:cubicBezTo>
                <a:cubicBezTo>
                  <a:pt x="867" y="361"/>
                  <a:pt x="864" y="357"/>
                  <a:pt x="862" y="353"/>
                </a:cubicBezTo>
                <a:cubicBezTo>
                  <a:pt x="909" y="324"/>
                  <a:pt x="955" y="293"/>
                  <a:pt x="999" y="260"/>
                </a:cubicBezTo>
                <a:cubicBezTo>
                  <a:pt x="1072" y="205"/>
                  <a:pt x="1152" y="138"/>
                  <a:pt x="1178" y="47"/>
                </a:cubicBezTo>
                <a:cubicBezTo>
                  <a:pt x="1180" y="43"/>
                  <a:pt x="1180" y="40"/>
                  <a:pt x="1181" y="36"/>
                </a:cubicBezTo>
                <a:cubicBezTo>
                  <a:pt x="1181" y="35"/>
                  <a:pt x="1182" y="33"/>
                  <a:pt x="1182" y="32"/>
                </a:cubicBezTo>
                <a:cubicBezTo>
                  <a:pt x="1182" y="30"/>
                  <a:pt x="1181" y="29"/>
                  <a:pt x="1180" y="28"/>
                </a:cubicBezTo>
                <a:cubicBezTo>
                  <a:pt x="1177" y="19"/>
                  <a:pt x="1171" y="11"/>
                  <a:pt x="1161" y="6"/>
                </a:cubicBezTo>
                <a:cubicBezTo>
                  <a:pt x="1149" y="0"/>
                  <a:pt x="1136" y="1"/>
                  <a:pt x="1123" y="2"/>
                </a:cubicBezTo>
                <a:cubicBezTo>
                  <a:pt x="1100" y="4"/>
                  <a:pt x="1080" y="11"/>
                  <a:pt x="1057" y="10"/>
                </a:cubicBezTo>
                <a:cubicBezTo>
                  <a:pt x="1045" y="10"/>
                  <a:pt x="1034" y="8"/>
                  <a:pt x="1022" y="8"/>
                </a:cubicBezTo>
                <a:cubicBezTo>
                  <a:pt x="968" y="9"/>
                  <a:pt x="916" y="40"/>
                  <a:pt x="869" y="65"/>
                </a:cubicBezTo>
                <a:cubicBezTo>
                  <a:pt x="805" y="99"/>
                  <a:pt x="746" y="139"/>
                  <a:pt x="690" y="185"/>
                </a:cubicBezTo>
                <a:cubicBezTo>
                  <a:pt x="689" y="186"/>
                  <a:pt x="689" y="186"/>
                  <a:pt x="689" y="187"/>
                </a:cubicBezTo>
                <a:cubicBezTo>
                  <a:pt x="685" y="187"/>
                  <a:pt x="682" y="187"/>
                  <a:pt x="679" y="188"/>
                </a:cubicBezTo>
                <a:cubicBezTo>
                  <a:pt x="677" y="187"/>
                  <a:pt x="675" y="187"/>
                  <a:pt x="673" y="189"/>
                </a:cubicBezTo>
                <a:cubicBezTo>
                  <a:pt x="661" y="196"/>
                  <a:pt x="648" y="203"/>
                  <a:pt x="635" y="212"/>
                </a:cubicBezTo>
                <a:cubicBezTo>
                  <a:pt x="587" y="190"/>
                  <a:pt x="534" y="174"/>
                  <a:pt x="484" y="156"/>
                </a:cubicBezTo>
                <a:cubicBezTo>
                  <a:pt x="430" y="137"/>
                  <a:pt x="374" y="122"/>
                  <a:pt x="319" y="104"/>
                </a:cubicBezTo>
                <a:cubicBezTo>
                  <a:pt x="284" y="93"/>
                  <a:pt x="241" y="79"/>
                  <a:pt x="206" y="98"/>
                </a:cubicBezTo>
                <a:cubicBezTo>
                  <a:pt x="180" y="112"/>
                  <a:pt x="167" y="138"/>
                  <a:pt x="177" y="166"/>
                </a:cubicBezTo>
                <a:cubicBezTo>
                  <a:pt x="191" y="208"/>
                  <a:pt x="242" y="233"/>
                  <a:pt x="276" y="258"/>
                </a:cubicBezTo>
                <a:cubicBezTo>
                  <a:pt x="324" y="294"/>
                  <a:pt x="374" y="328"/>
                  <a:pt x="423" y="363"/>
                </a:cubicBezTo>
                <a:cubicBezTo>
                  <a:pt x="415" y="369"/>
                  <a:pt x="408" y="375"/>
                  <a:pt x="400" y="382"/>
                </a:cubicBezTo>
                <a:cubicBezTo>
                  <a:pt x="381" y="392"/>
                  <a:pt x="363" y="406"/>
                  <a:pt x="347" y="420"/>
                </a:cubicBezTo>
                <a:cubicBezTo>
                  <a:pt x="324" y="439"/>
                  <a:pt x="306" y="456"/>
                  <a:pt x="278" y="465"/>
                </a:cubicBezTo>
                <a:cubicBezTo>
                  <a:pt x="246" y="475"/>
                  <a:pt x="218" y="466"/>
                  <a:pt x="187" y="456"/>
                </a:cubicBezTo>
                <a:cubicBezTo>
                  <a:pt x="123" y="435"/>
                  <a:pt x="53" y="398"/>
                  <a:pt x="9" y="463"/>
                </a:cubicBezTo>
                <a:cubicBezTo>
                  <a:pt x="8" y="463"/>
                  <a:pt x="6" y="462"/>
                  <a:pt x="5" y="462"/>
                </a:cubicBezTo>
                <a:cubicBezTo>
                  <a:pt x="4" y="461"/>
                  <a:pt x="3" y="462"/>
                  <a:pt x="4" y="463"/>
                </a:cubicBezTo>
                <a:cubicBezTo>
                  <a:pt x="7" y="466"/>
                  <a:pt x="7" y="466"/>
                  <a:pt x="7" y="466"/>
                </a:cubicBezTo>
                <a:cubicBezTo>
                  <a:pt x="5" y="469"/>
                  <a:pt x="3" y="473"/>
                  <a:pt x="1" y="477"/>
                </a:cubicBezTo>
                <a:cubicBezTo>
                  <a:pt x="0" y="479"/>
                  <a:pt x="0" y="483"/>
                  <a:pt x="2" y="484"/>
                </a:cubicBezTo>
                <a:cubicBezTo>
                  <a:pt x="26" y="502"/>
                  <a:pt x="49" y="521"/>
                  <a:pt x="72" y="539"/>
                </a:cubicBezTo>
                <a:cubicBezTo>
                  <a:pt x="69" y="541"/>
                  <a:pt x="67" y="544"/>
                  <a:pt x="64" y="546"/>
                </a:cubicBezTo>
                <a:cubicBezTo>
                  <a:pt x="63" y="547"/>
                  <a:pt x="65" y="549"/>
                  <a:pt x="66" y="548"/>
                </a:cubicBezTo>
                <a:cubicBezTo>
                  <a:pt x="69" y="545"/>
                  <a:pt x="71" y="543"/>
                  <a:pt x="74" y="541"/>
                </a:cubicBezTo>
                <a:cubicBezTo>
                  <a:pt x="89" y="552"/>
                  <a:pt x="103" y="564"/>
                  <a:pt x="119" y="574"/>
                </a:cubicBezTo>
                <a:cubicBezTo>
                  <a:pt x="101" y="586"/>
                  <a:pt x="82" y="599"/>
                  <a:pt x="72" y="616"/>
                </a:cubicBezTo>
                <a:cubicBezTo>
                  <a:pt x="57" y="642"/>
                  <a:pt x="66" y="663"/>
                  <a:pt x="95" y="654"/>
                </a:cubicBezTo>
                <a:cubicBezTo>
                  <a:pt x="114" y="648"/>
                  <a:pt x="133" y="637"/>
                  <a:pt x="151" y="625"/>
                </a:cubicBezTo>
                <a:cubicBezTo>
                  <a:pt x="152" y="633"/>
                  <a:pt x="159" y="640"/>
                  <a:pt x="169" y="644"/>
                </a:cubicBezTo>
                <a:cubicBezTo>
                  <a:pt x="190" y="651"/>
                  <a:pt x="220" y="642"/>
                  <a:pt x="240" y="639"/>
                </a:cubicBezTo>
                <a:cubicBezTo>
                  <a:pt x="268" y="634"/>
                  <a:pt x="296" y="628"/>
                  <a:pt x="323" y="621"/>
                </a:cubicBezTo>
                <a:moveTo>
                  <a:pt x="479" y="392"/>
                </a:moveTo>
                <a:cubicBezTo>
                  <a:pt x="544" y="411"/>
                  <a:pt x="607" y="378"/>
                  <a:pt x="671" y="347"/>
                </a:cubicBezTo>
                <a:cubicBezTo>
                  <a:pt x="700" y="336"/>
                  <a:pt x="728" y="321"/>
                  <a:pt x="740" y="306"/>
                </a:cubicBezTo>
                <a:cubicBezTo>
                  <a:pt x="749" y="302"/>
                  <a:pt x="756" y="294"/>
                  <a:pt x="757" y="282"/>
                </a:cubicBezTo>
                <a:cubicBezTo>
                  <a:pt x="760" y="259"/>
                  <a:pt x="745" y="234"/>
                  <a:pt x="728" y="215"/>
                </a:cubicBezTo>
                <a:cubicBezTo>
                  <a:pt x="721" y="205"/>
                  <a:pt x="713" y="197"/>
                  <a:pt x="704" y="192"/>
                </a:cubicBezTo>
                <a:cubicBezTo>
                  <a:pt x="773" y="137"/>
                  <a:pt x="847" y="90"/>
                  <a:pt x="928" y="54"/>
                </a:cubicBezTo>
                <a:cubicBezTo>
                  <a:pt x="960" y="40"/>
                  <a:pt x="988" y="31"/>
                  <a:pt x="1019" y="28"/>
                </a:cubicBezTo>
                <a:cubicBezTo>
                  <a:pt x="1016" y="34"/>
                  <a:pt x="1015" y="42"/>
                  <a:pt x="1018" y="48"/>
                </a:cubicBezTo>
                <a:cubicBezTo>
                  <a:pt x="1021" y="55"/>
                  <a:pt x="1028" y="57"/>
                  <a:pt x="1034" y="54"/>
                </a:cubicBezTo>
                <a:cubicBezTo>
                  <a:pt x="1046" y="48"/>
                  <a:pt x="1058" y="43"/>
                  <a:pt x="1069" y="37"/>
                </a:cubicBezTo>
                <a:cubicBezTo>
                  <a:pt x="1075" y="34"/>
                  <a:pt x="1080" y="30"/>
                  <a:pt x="1085" y="26"/>
                </a:cubicBezTo>
                <a:cubicBezTo>
                  <a:pt x="1089" y="26"/>
                  <a:pt x="1093" y="25"/>
                  <a:pt x="1097" y="25"/>
                </a:cubicBezTo>
                <a:cubicBezTo>
                  <a:pt x="1099" y="24"/>
                  <a:pt x="1100" y="24"/>
                  <a:pt x="1102" y="24"/>
                </a:cubicBezTo>
                <a:cubicBezTo>
                  <a:pt x="1102" y="21"/>
                  <a:pt x="1103" y="18"/>
                  <a:pt x="1105" y="16"/>
                </a:cubicBezTo>
                <a:cubicBezTo>
                  <a:pt x="1107" y="14"/>
                  <a:pt x="1109" y="13"/>
                  <a:pt x="1111" y="12"/>
                </a:cubicBezTo>
                <a:cubicBezTo>
                  <a:pt x="1114" y="9"/>
                  <a:pt x="1119" y="8"/>
                  <a:pt x="1123" y="9"/>
                </a:cubicBezTo>
                <a:cubicBezTo>
                  <a:pt x="1124" y="9"/>
                  <a:pt x="1124" y="9"/>
                  <a:pt x="1125" y="9"/>
                </a:cubicBezTo>
                <a:cubicBezTo>
                  <a:pt x="1128" y="10"/>
                  <a:pt x="1131" y="10"/>
                  <a:pt x="1133" y="11"/>
                </a:cubicBezTo>
                <a:cubicBezTo>
                  <a:pt x="1136" y="12"/>
                  <a:pt x="1138" y="14"/>
                  <a:pt x="1141" y="16"/>
                </a:cubicBezTo>
                <a:cubicBezTo>
                  <a:pt x="1141" y="16"/>
                  <a:pt x="1141" y="16"/>
                  <a:pt x="1141" y="16"/>
                </a:cubicBezTo>
                <a:cubicBezTo>
                  <a:pt x="1152" y="18"/>
                  <a:pt x="1162" y="26"/>
                  <a:pt x="1165" y="38"/>
                </a:cubicBezTo>
                <a:cubicBezTo>
                  <a:pt x="1167" y="43"/>
                  <a:pt x="1167" y="49"/>
                  <a:pt x="1165" y="54"/>
                </a:cubicBezTo>
                <a:cubicBezTo>
                  <a:pt x="1164" y="58"/>
                  <a:pt x="1161" y="62"/>
                  <a:pt x="1159" y="66"/>
                </a:cubicBezTo>
                <a:cubicBezTo>
                  <a:pt x="1158" y="67"/>
                  <a:pt x="1158" y="68"/>
                  <a:pt x="1157" y="69"/>
                </a:cubicBezTo>
                <a:cubicBezTo>
                  <a:pt x="1156" y="71"/>
                  <a:pt x="1156" y="74"/>
                  <a:pt x="1156" y="76"/>
                </a:cubicBezTo>
                <a:cubicBezTo>
                  <a:pt x="1158" y="83"/>
                  <a:pt x="1153" y="87"/>
                  <a:pt x="1148" y="87"/>
                </a:cubicBezTo>
                <a:cubicBezTo>
                  <a:pt x="1066" y="232"/>
                  <a:pt x="893" y="322"/>
                  <a:pt x="756" y="402"/>
                </a:cubicBezTo>
                <a:cubicBezTo>
                  <a:pt x="665" y="456"/>
                  <a:pt x="573" y="510"/>
                  <a:pt x="476" y="553"/>
                </a:cubicBezTo>
                <a:cubicBezTo>
                  <a:pt x="430" y="574"/>
                  <a:pt x="383" y="591"/>
                  <a:pt x="335" y="605"/>
                </a:cubicBezTo>
                <a:cubicBezTo>
                  <a:pt x="306" y="614"/>
                  <a:pt x="277" y="620"/>
                  <a:pt x="248" y="625"/>
                </a:cubicBezTo>
                <a:cubicBezTo>
                  <a:pt x="237" y="627"/>
                  <a:pt x="226" y="629"/>
                  <a:pt x="215" y="630"/>
                </a:cubicBezTo>
                <a:cubicBezTo>
                  <a:pt x="206" y="631"/>
                  <a:pt x="198" y="632"/>
                  <a:pt x="190" y="633"/>
                </a:cubicBezTo>
                <a:cubicBezTo>
                  <a:pt x="182" y="627"/>
                  <a:pt x="175" y="621"/>
                  <a:pt x="167" y="615"/>
                </a:cubicBezTo>
                <a:cubicBezTo>
                  <a:pt x="171" y="613"/>
                  <a:pt x="175" y="610"/>
                  <a:pt x="180" y="608"/>
                </a:cubicBezTo>
                <a:cubicBezTo>
                  <a:pt x="208" y="593"/>
                  <a:pt x="253" y="575"/>
                  <a:pt x="269" y="546"/>
                </a:cubicBezTo>
                <a:cubicBezTo>
                  <a:pt x="279" y="528"/>
                  <a:pt x="274" y="507"/>
                  <a:pt x="256" y="507"/>
                </a:cubicBezTo>
                <a:cubicBezTo>
                  <a:pt x="253" y="507"/>
                  <a:pt x="249" y="508"/>
                  <a:pt x="245" y="509"/>
                </a:cubicBezTo>
                <a:cubicBezTo>
                  <a:pt x="244" y="509"/>
                  <a:pt x="244" y="510"/>
                  <a:pt x="244" y="510"/>
                </a:cubicBezTo>
                <a:cubicBezTo>
                  <a:pt x="213" y="519"/>
                  <a:pt x="185" y="534"/>
                  <a:pt x="158" y="550"/>
                </a:cubicBezTo>
                <a:cubicBezTo>
                  <a:pt x="138" y="530"/>
                  <a:pt x="112" y="514"/>
                  <a:pt x="86" y="501"/>
                </a:cubicBezTo>
                <a:cubicBezTo>
                  <a:pt x="85" y="502"/>
                  <a:pt x="84" y="503"/>
                  <a:pt x="83" y="504"/>
                </a:cubicBezTo>
                <a:cubicBezTo>
                  <a:pt x="83" y="504"/>
                  <a:pt x="84" y="505"/>
                  <a:pt x="84" y="505"/>
                </a:cubicBezTo>
                <a:cubicBezTo>
                  <a:pt x="90" y="508"/>
                  <a:pt x="95" y="511"/>
                  <a:pt x="100" y="513"/>
                </a:cubicBezTo>
                <a:cubicBezTo>
                  <a:pt x="92" y="521"/>
                  <a:pt x="84" y="527"/>
                  <a:pt x="76" y="535"/>
                </a:cubicBezTo>
                <a:cubicBezTo>
                  <a:pt x="71" y="531"/>
                  <a:pt x="66" y="527"/>
                  <a:pt x="61" y="523"/>
                </a:cubicBezTo>
                <a:cubicBezTo>
                  <a:pt x="57" y="527"/>
                  <a:pt x="52" y="523"/>
                  <a:pt x="52" y="519"/>
                </a:cubicBezTo>
                <a:cubicBezTo>
                  <a:pt x="51" y="519"/>
                  <a:pt x="50" y="519"/>
                  <a:pt x="49" y="518"/>
                </a:cubicBezTo>
                <a:cubicBezTo>
                  <a:pt x="34" y="505"/>
                  <a:pt x="8" y="488"/>
                  <a:pt x="23" y="465"/>
                </a:cubicBezTo>
                <a:cubicBezTo>
                  <a:pt x="37" y="444"/>
                  <a:pt x="65" y="437"/>
                  <a:pt x="88" y="432"/>
                </a:cubicBezTo>
                <a:cubicBezTo>
                  <a:pt x="91" y="431"/>
                  <a:pt x="94" y="433"/>
                  <a:pt x="96" y="435"/>
                </a:cubicBezTo>
                <a:cubicBezTo>
                  <a:pt x="108" y="436"/>
                  <a:pt x="119" y="439"/>
                  <a:pt x="129" y="444"/>
                </a:cubicBezTo>
                <a:cubicBezTo>
                  <a:pt x="131" y="445"/>
                  <a:pt x="132" y="448"/>
                  <a:pt x="131" y="450"/>
                </a:cubicBezTo>
                <a:cubicBezTo>
                  <a:pt x="135" y="451"/>
                  <a:pt x="139" y="453"/>
                  <a:pt x="143" y="454"/>
                </a:cubicBezTo>
                <a:cubicBezTo>
                  <a:pt x="167" y="462"/>
                  <a:pt x="190" y="471"/>
                  <a:pt x="214" y="477"/>
                </a:cubicBezTo>
                <a:cubicBezTo>
                  <a:pt x="228" y="480"/>
                  <a:pt x="242" y="482"/>
                  <a:pt x="255" y="482"/>
                </a:cubicBezTo>
                <a:cubicBezTo>
                  <a:pt x="282" y="481"/>
                  <a:pt x="307" y="473"/>
                  <a:pt x="333" y="455"/>
                </a:cubicBezTo>
                <a:cubicBezTo>
                  <a:pt x="356" y="439"/>
                  <a:pt x="376" y="418"/>
                  <a:pt x="401" y="403"/>
                </a:cubicBezTo>
                <a:cubicBezTo>
                  <a:pt x="416" y="394"/>
                  <a:pt x="431" y="387"/>
                  <a:pt x="445" y="377"/>
                </a:cubicBezTo>
                <a:cubicBezTo>
                  <a:pt x="446" y="378"/>
                  <a:pt x="448" y="379"/>
                  <a:pt x="450" y="380"/>
                </a:cubicBezTo>
                <a:cubicBezTo>
                  <a:pt x="448" y="382"/>
                  <a:pt x="446" y="383"/>
                  <a:pt x="445" y="386"/>
                </a:cubicBezTo>
                <a:cubicBezTo>
                  <a:pt x="442" y="394"/>
                  <a:pt x="441" y="404"/>
                  <a:pt x="450" y="410"/>
                </a:cubicBezTo>
                <a:cubicBezTo>
                  <a:pt x="454" y="413"/>
                  <a:pt x="460" y="415"/>
                  <a:pt x="465" y="413"/>
                </a:cubicBezTo>
                <a:cubicBezTo>
                  <a:pt x="470" y="410"/>
                  <a:pt x="474" y="407"/>
                  <a:pt x="476" y="402"/>
                </a:cubicBezTo>
                <a:cubicBezTo>
                  <a:pt x="478" y="399"/>
                  <a:pt x="479" y="396"/>
                  <a:pt x="479" y="392"/>
                </a:cubicBezTo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" name="图片 3" descr="2024-10-13 22:59:17.300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" y="0"/>
            <a:ext cx="12296775" cy="6921500"/>
          </a:xfrm>
          <a:prstGeom prst="rect">
            <a:avLst/>
          </a:prstGeom>
        </p:spPr>
      </p:pic>
      <p:pic>
        <p:nvPicPr>
          <p:cNvPr id="6" name="图片 5" descr="2024-10-13 23:03:52.426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3670" y="0"/>
            <a:ext cx="12400915" cy="745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909949" y="989313"/>
            <a:ext cx="4002116" cy="3915644"/>
            <a:chOff x="5683141" y="-1325548"/>
            <a:chExt cx="4102964" cy="404809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83141" y="-1325548"/>
              <a:ext cx="4102964" cy="4048095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61863" y="-926225"/>
              <a:ext cx="3237257" cy="3249450"/>
            </a:xfrm>
            <a:prstGeom prst="rect">
              <a:avLst/>
            </a:prstGeom>
          </p:spPr>
        </p:pic>
      </p:grpSp>
      <p:sp>
        <p:nvSpPr>
          <p:cNvPr id="8" name="稻壳儿花儿小姐矩形 5"/>
          <p:cNvSpPr/>
          <p:nvPr/>
        </p:nvSpPr>
        <p:spPr>
          <a:xfrm>
            <a:off x="1466850" y="5160010"/>
            <a:ext cx="338963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4800" dirty="0">
                <a:solidFill>
                  <a:schemeClr val="accent3"/>
                </a:solidFill>
                <a:latin typeface="汉仪乐喵体W" charset="0"/>
                <a:ea typeface="汉仪乐喵体W" charset="0"/>
              </a:rPr>
              <a:t>珠穆朗玛峰</a:t>
            </a:r>
            <a:endParaRPr lang="zh-CN" altLang="en-US" sz="4800" dirty="0">
              <a:solidFill>
                <a:schemeClr val="accent3"/>
              </a:solidFill>
              <a:latin typeface="汉仪乐喵体W" charset="0"/>
              <a:ea typeface="汉仪乐喵体W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079363">
            <a:off x="5104155" y="960831"/>
            <a:ext cx="810000" cy="1023750"/>
          </a:xfrm>
          <a:prstGeom prst="rect">
            <a:avLst/>
          </a:prstGeom>
        </p:spPr>
      </p:pic>
      <p:pic>
        <p:nvPicPr>
          <p:cNvPr id="2" name="图片 1" descr="/private/var/mobile/Containers/Data/Application/1110EBC8-4F87-45D6-A9E6-6D4DB489990D/tmp/insert_image_tmp_dir/2024-10-07 10:33:31.735000.png2024-10-07 10:33:31.73500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294130" y="1427480"/>
            <a:ext cx="3234055" cy="3091180"/>
          </a:xfrm>
          <a:prstGeom prst="rect">
            <a:avLst/>
          </a:prstGeom>
        </p:spPr>
      </p:pic>
      <p:pic>
        <p:nvPicPr>
          <p:cNvPr id="9" name="图片 8" descr="/private/var/mobile/Containers/Data/Application/1110EBC8-4F87-45D6-A9E6-6D4DB489990D/tmp/insert_image_tmp_dir/2024-10-07 10:37:24.078000.png2024-10-07 10:37:24.07800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8797925" y="550863"/>
            <a:ext cx="2704465" cy="3455035"/>
          </a:xfrm>
          <a:prstGeom prst="rect">
            <a:avLst/>
          </a:prstGeom>
        </p:spPr>
      </p:pic>
      <p:pic>
        <p:nvPicPr>
          <p:cNvPr id="13" name="图片 12" descr="2024-10-07 10:37:57.60800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44540" y="551180"/>
            <a:ext cx="2953385" cy="34836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38750" y="4518660"/>
            <a:ext cx="6705600" cy="118872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pitchFamily="34" charset="0"/>
                <a:ea typeface="宋体" charset="-122"/>
                <a:sym typeface="+mn-ea"/>
              </a:rPr>
              <a:t>珠穆朗玛峰：</a:t>
            </a:r>
            <a:r>
              <a:rPr lang="zh-CN" altLang="en-US" sz="2400">
                <a:latin typeface="Calibri" pitchFamily="34" charset="0"/>
                <a:ea typeface="Calibri" pitchFamily="34" charset="0"/>
                <a:sym typeface="+mn-ea"/>
              </a:rPr>
              <a:t>世界上海拔最高的山峰，雪面高程为8848.86米，拔地参天，巍峨壮观，以其无与伦比的高度和威严，耸立在世界的最高处，令人敬畏而向往。</a:t>
            </a:r>
            <a:endParaRPr lang="zh-CN" altLang="en-US" sz="2400">
              <a:latin typeface="Calibri" pitchFamily="34" charset="0"/>
              <a:ea typeface="Calibri" pitchFamily="34" charset="0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2400">
              <a:latin typeface="Calibri" pitchFamily="34" charset="0"/>
              <a:ea typeface="Calibri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稻壳儿花儿小姐矩形 7"/>
          <p:cNvSpPr/>
          <p:nvPr/>
        </p:nvSpPr>
        <p:spPr>
          <a:xfrm>
            <a:off x="6964502" y="852457"/>
            <a:ext cx="4074784" cy="561161"/>
          </a:xfrm>
          <a:prstGeom prst="rect">
            <a:avLst/>
          </a:prstGeom>
          <a:solidFill>
            <a:schemeClr val="accent2">
              <a:alpha val="7607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4000" spc="200" dirty="0">
              <a:solidFill>
                <a:schemeClr val="accent3"/>
              </a:solidFill>
            </a:endParaRPr>
          </a:p>
        </p:txBody>
      </p:sp>
      <p:sp>
        <p:nvSpPr>
          <p:cNvPr id="7" name="稻壳儿花儿小姐矩形 4"/>
          <p:cNvSpPr/>
          <p:nvPr/>
        </p:nvSpPr>
        <p:spPr>
          <a:xfrm>
            <a:off x="7701052" y="812882"/>
            <a:ext cx="221488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汉仪乐喵体W" charset="0"/>
                <a:ea typeface="汉仪乐喵体W" charset="0"/>
              </a:rPr>
              <a:t>布达拉宫</a:t>
            </a:r>
            <a:endParaRPr lang="zh-CN" altLang="en-US" sz="4000" dirty="0">
              <a:solidFill>
                <a:schemeClr val="bg1"/>
              </a:solidFill>
              <a:latin typeface="汉仪乐喵体W" charset="0"/>
              <a:ea typeface="汉仪乐喵体W" charset="0"/>
            </a:endParaRPr>
          </a:p>
        </p:txBody>
      </p:sp>
      <p:pic>
        <p:nvPicPr>
          <p:cNvPr id="8" name="图片 7" descr="2024-10-07 10:40:14.582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6110" y="3649345"/>
            <a:ext cx="5468620" cy="2953385"/>
          </a:xfrm>
          <a:prstGeom prst="rect">
            <a:avLst/>
          </a:prstGeom>
        </p:spPr>
      </p:pic>
      <p:pic>
        <p:nvPicPr>
          <p:cNvPr id="10" name="图片 9" descr="/private/var/mobile/Containers/Data/Application/1110EBC8-4F87-45D6-A9E6-6D4DB489990D/tmp/insert_image_tmp_dir/2024-10-07 10:41:10.494000.png2024-10-07 10:41:10.494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26110" y="944563"/>
            <a:ext cx="5430520" cy="2972435"/>
          </a:xfrm>
          <a:prstGeom prst="rect">
            <a:avLst/>
          </a:prstGeom>
        </p:spPr>
      </p:pic>
      <p:pic>
        <p:nvPicPr>
          <p:cNvPr id="13" name="图片 12" descr="/private/var/mobile/Containers/Data/Application/1110EBC8-4F87-45D6-A9E6-6D4DB489990D/tmp/insert_image_tmp_dir/2024-10-07 11:42:39.263000.png2024-10-07 11:42:39.26300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259320" y="4218305"/>
            <a:ext cx="2755265" cy="24688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427470" y="1513840"/>
            <a:ext cx="5149850" cy="226822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pitchFamily="34" charset="0"/>
                <a:ea typeface="Calibri" pitchFamily="34" charset="0"/>
                <a:sym typeface="+mn-ea"/>
              </a:rPr>
              <a:t>布达拉</a:t>
            </a:r>
            <a:r>
              <a:rPr lang="zh-CN" altLang="en-US" sz="2400">
                <a:latin typeface="Calibri" pitchFamily="34" charset="0"/>
                <a:ea typeface="宋体" charset="-122"/>
                <a:sym typeface="+mn-ea"/>
              </a:rPr>
              <a:t>宫</a:t>
            </a:r>
            <a:r>
              <a:rPr lang="zh-CN" altLang="en-US" sz="2400">
                <a:latin typeface="Calibri" pitchFamily="34" charset="0"/>
                <a:ea typeface="Calibri" pitchFamily="34" charset="0"/>
                <a:sym typeface="+mn-ea"/>
              </a:rPr>
              <a:t>收藏着极为丰富的历史文物，记录着西藏的历史、天文历法、藏医药、宗教故事、民俗、人物、建筑和内地中央政府的交往等内容。布达拉宫还保存着数不胜数的雕刻、佛像、唐卡、经书、玉器、瓷器、丝织品和其他奇珍异宝，被誉为“世界屋脊的明珠”，是无可取代的文化艺术宝库。</a:t>
            </a:r>
            <a:endParaRPr lang="zh-CN" altLang="en-US" sz="2400">
              <a:latin typeface="Calibri" pitchFamily="34" charset="0"/>
              <a:ea typeface="Calibri" pitchFamily="34" charset="0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2400">
              <a:latin typeface="Calibri" pitchFamily="34" charset="0"/>
              <a:ea typeface="Calibri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稻壳儿花儿小姐矩形 4"/>
          <p:cNvSpPr/>
          <p:nvPr/>
        </p:nvSpPr>
        <p:spPr>
          <a:xfrm>
            <a:off x="1099786" y="371845"/>
            <a:ext cx="10540082" cy="852766"/>
          </a:xfrm>
          <a:prstGeom prst="rect">
            <a:avLst/>
          </a:prstGeom>
          <a:solidFill>
            <a:srgbClr val="12B4CD">
              <a:lumMod val="40000"/>
              <a:lumOff val="60000"/>
              <a:alpha val="41961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sz="4000" kern="0" spc="200">
              <a:solidFill>
                <a:srgbClr val="1F95DB"/>
              </a:solidFill>
              <a:latin typeface="Calibri" pitchFamily="34" charset="0"/>
              <a:ea typeface="微软雅黑"/>
            </a:endParaRPr>
          </a:p>
        </p:txBody>
      </p:sp>
      <p:sp>
        <p:nvSpPr>
          <p:cNvPr id="7" name="稻壳儿花儿小姐矩形 8"/>
          <p:cNvSpPr/>
          <p:nvPr/>
        </p:nvSpPr>
        <p:spPr>
          <a:xfrm>
            <a:off x="3294083" y="355091"/>
            <a:ext cx="6915868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accent2"/>
                </a:solidFill>
                <a:latin typeface="汉仪晓波敦黑W" charset="-122"/>
                <a:ea typeface="汉仪晓波敦黑W" charset="-122"/>
              </a:rPr>
              <a:t>西藏</a:t>
            </a:r>
            <a:r>
              <a:rPr lang="en-US" altLang="zh-CN" sz="4400" dirty="0">
                <a:solidFill>
                  <a:schemeClr val="accent2"/>
                </a:solidFill>
                <a:latin typeface="汉仪晓波敦黑W" charset="-122"/>
                <a:ea typeface="汉仪晓波敦黑W" charset="-122"/>
              </a:rPr>
              <a:t>特产</a:t>
            </a:r>
            <a:endParaRPr lang="en-US" altLang="zh-CN" sz="4400" dirty="0">
              <a:solidFill>
                <a:schemeClr val="accent2"/>
              </a:solidFill>
              <a:latin typeface="汉仪晓波敦黑W" charset="-122"/>
              <a:ea typeface="汉仪晓波敦黑W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10428" y="1173215"/>
            <a:ext cx="820037" cy="561737"/>
          </a:xfrm>
          <a:prstGeom prst="rect">
            <a:avLst/>
          </a:prstGeom>
        </p:spPr>
      </p:pic>
      <p:pic>
        <p:nvPicPr>
          <p:cNvPr id="2" name="图片 1" descr="2024-10-07 11:09:46.152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645" y="1224915"/>
            <a:ext cx="3753485" cy="5092700"/>
          </a:xfrm>
          <a:prstGeom prst="rect">
            <a:avLst/>
          </a:prstGeom>
        </p:spPr>
      </p:pic>
      <p:pic>
        <p:nvPicPr>
          <p:cNvPr id="8" name="图片 7" descr="2024-10-07 11:09:46.213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6395" y="1224915"/>
            <a:ext cx="3315970" cy="2489835"/>
          </a:xfrm>
          <a:prstGeom prst="rect">
            <a:avLst/>
          </a:prstGeom>
        </p:spPr>
      </p:pic>
      <p:pic>
        <p:nvPicPr>
          <p:cNvPr id="11" name="图片 10" descr="2024-10-07 11:09:46.3360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6395" y="4041140"/>
            <a:ext cx="3271520" cy="245364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57200" y="2063750"/>
            <a:ext cx="1188720" cy="377190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6000">
                <a:solidFill>
                  <a:srgbClr val="00B050"/>
                </a:solidFill>
                <a:latin typeface="汉仪小隶书简" charset="0"/>
                <a:ea typeface="汉仪小隶书简" charset="0"/>
              </a:rPr>
              <a:t>青稞酒</a:t>
            </a:r>
            <a:endParaRPr lang="zh-CN" altLang="en-US" sz="6000">
              <a:solidFill>
                <a:srgbClr val="00B050"/>
              </a:solidFill>
              <a:latin typeface="汉仪小隶书简" charset="0"/>
              <a:ea typeface="汉仪小隶书简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539230" y="1409065"/>
            <a:ext cx="1410335" cy="2121535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lang="zh-CN" altLang="en-US" sz="4000">
                <a:solidFill>
                  <a:srgbClr val="9C27B0"/>
                </a:solidFill>
                <a:latin typeface="汉仪小隶书简" charset="0"/>
                <a:ea typeface="汉仪小隶书简" charset="0"/>
              </a:rPr>
              <a:t>酥油茶</a:t>
            </a:r>
            <a:endParaRPr lang="zh-CN" altLang="en-US" sz="4000">
              <a:solidFill>
                <a:srgbClr val="9C27B0"/>
              </a:solidFill>
              <a:latin typeface="汉仪小隶书简" charset="0"/>
              <a:ea typeface="汉仪小隶书简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443980" y="4405630"/>
            <a:ext cx="1505585" cy="208915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4000">
                <a:solidFill>
                  <a:srgbClr val="FF9800"/>
                </a:solidFill>
                <a:latin typeface="汉仪小隶书简" charset="0"/>
                <a:ea typeface="汉仪小隶书简" charset="0"/>
              </a:rPr>
              <a:t>藏红花</a:t>
            </a:r>
            <a:endParaRPr lang="zh-CN" altLang="en-US" sz="4000">
              <a:solidFill>
                <a:srgbClr val="FF9800"/>
              </a:solidFill>
              <a:latin typeface="汉仪小隶书简" charset="0"/>
              <a:ea typeface="汉仪小隶书简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花儿小姐矩形 20"/>
          <p:cNvSpPr/>
          <p:nvPr/>
        </p:nvSpPr>
        <p:spPr>
          <a:xfrm>
            <a:off x="6606540" y="904240"/>
            <a:ext cx="552958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accent3"/>
                </a:solidFill>
                <a:latin typeface="汉仪乐喵体W" charset="0"/>
                <a:ea typeface="汉仪乐喵体W" charset="0"/>
              </a:rPr>
              <a:t>藏族人</a:t>
            </a:r>
            <a:r>
              <a:rPr lang="en-US" altLang="zh-CN" sz="7200" dirty="0">
                <a:solidFill>
                  <a:schemeClr val="accent3"/>
                </a:solidFill>
                <a:latin typeface="汉仪乐喵体W" charset="0"/>
                <a:ea typeface="汉仪乐喵体W" charset="0"/>
              </a:rPr>
              <a:t>骑马</a:t>
            </a:r>
            <a:endParaRPr lang="en-US" altLang="zh-CN" sz="7200" dirty="0">
              <a:solidFill>
                <a:schemeClr val="accent3"/>
              </a:solidFill>
              <a:latin typeface="汉仪乐喵体W" charset="0"/>
              <a:ea typeface="汉仪乐喵体W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5288280" y="624840"/>
            <a:ext cx="1586230" cy="1747520"/>
          </a:xfrm>
          <a:prstGeom prst="rect">
            <a:avLst/>
          </a:prstGeom>
        </p:spPr>
      </p:pic>
      <p:pic>
        <p:nvPicPr>
          <p:cNvPr id="5" name="图片 4" descr="/private/var/mobile/Containers/Data/Application/1110EBC8-4F87-45D6-A9E6-6D4DB489990D/tmp/insert_image_tmp_dir/2024-10-07 10:44:49.789000.png2024-10-07 10:44:49.789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91540" y="624840"/>
            <a:ext cx="4396740" cy="5741670"/>
          </a:xfrm>
          <a:prstGeom prst="rect">
            <a:avLst/>
          </a:prstGeom>
        </p:spPr>
      </p:pic>
      <p:pic>
        <p:nvPicPr>
          <p:cNvPr id="9" name="图片 8" descr="2024-10-07 10:44:24.253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2675" y="2656840"/>
            <a:ext cx="5192395" cy="35318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稻壳儿花儿小姐矩形 7"/>
          <p:cNvSpPr/>
          <p:nvPr/>
        </p:nvSpPr>
        <p:spPr>
          <a:xfrm>
            <a:off x="766763" y="4526782"/>
            <a:ext cx="10658475" cy="1494793"/>
          </a:xfrm>
          <a:prstGeom prst="rect">
            <a:avLst/>
          </a:prstGeom>
          <a:solidFill>
            <a:srgbClr val="F9EBEB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4000" spc="200" dirty="0">
              <a:solidFill>
                <a:schemeClr val="accent3"/>
              </a:solidFill>
            </a:endParaRPr>
          </a:p>
        </p:txBody>
      </p:sp>
      <p:pic>
        <p:nvPicPr>
          <p:cNvPr id="3" name="图片 2" descr="2024-10-07 10:47:31.518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94385" y="-90805"/>
            <a:ext cx="13459460" cy="75895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24-10-12 10:32:39.391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92405"/>
            <a:ext cx="12192000" cy="72428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85950" y="1696720"/>
            <a:ext cx="8737600" cy="4204970"/>
          </a:xfrm>
          <a:prstGeom prst="rect">
            <a:avLst/>
          </a:prstGeom>
          <a:noFill/>
          <a:ln w="6350">
            <a:solidFill>
              <a:srgbClr val="00B0F0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B3E5FC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Blip>
                <a:blip r:embed="rId2"/>
              </a:buBlip>
            </a:pPr>
            <a:r>
              <a:rPr lang="en-US" altLang="zh-CN" sz="3200">
                <a:latin typeface="宋体" charset="-122"/>
                <a:ea typeface="宋体" charset="-122"/>
                <a:cs typeface="宋体" charset="-122"/>
                <a:sym typeface="+mn-ea"/>
              </a:rPr>
              <a:t>1</a:t>
            </a:r>
            <a:r>
              <a:rPr lang="zh-CN" altLang="en-US" sz="3200">
                <a:latin typeface="宋体" charset="-122"/>
                <a:ea typeface="宋体" charset="-122"/>
                <a:cs typeface="宋体" charset="-122"/>
                <a:sym typeface="+mn-ea"/>
              </a:rPr>
              <a:t>、</a:t>
            </a:r>
            <a:r>
              <a:rPr lang="en-US" altLang="zh-CN" sz="3200">
                <a:latin typeface="宋体" charset="-122"/>
                <a:ea typeface="宋体" charset="-122"/>
                <a:cs typeface="宋体" charset="-122"/>
                <a:sym typeface="+mn-ea"/>
              </a:rPr>
              <a:t>知识目标</a:t>
            </a:r>
            <a:r>
              <a:rPr lang="zh-CN" altLang="en-US" sz="3200">
                <a:latin typeface="宋体" charset="-122"/>
                <a:ea typeface="宋体" charset="-122"/>
                <a:cs typeface="宋体" charset="-122"/>
                <a:sym typeface="+mn-ea"/>
              </a:rPr>
              <a:t>：</a:t>
            </a:r>
            <a:r>
              <a:rPr lang="en-US" altLang="zh-CN" sz="3200">
                <a:latin typeface="宋体" charset="-122"/>
                <a:ea typeface="宋体" charset="-122"/>
                <a:cs typeface="宋体" charset="-122"/>
                <a:sym typeface="+mn-ea"/>
              </a:rPr>
              <a:t>感受民族</a:t>
            </a:r>
            <a:r>
              <a:rPr lang="zh-CN" altLang="en-US" sz="3200">
                <a:latin typeface="宋体" charset="-122"/>
                <a:ea typeface="宋体" charset="-122"/>
                <a:cs typeface="宋体" charset="-122"/>
                <a:sym typeface="+mn-ea"/>
              </a:rPr>
              <a:t>风</a:t>
            </a:r>
            <a:r>
              <a:rPr lang="en-US" altLang="zh-CN" sz="3200">
                <a:latin typeface="宋体" charset="-122"/>
                <a:ea typeface="宋体" charset="-122"/>
                <a:cs typeface="宋体" charset="-122"/>
                <a:sym typeface="+mn-ea"/>
              </a:rPr>
              <a:t>光的美丽</a:t>
            </a:r>
            <a:r>
              <a:rPr lang="zh-CN" altLang="en-US" sz="3200">
                <a:latin typeface="宋体" charset="-122"/>
                <a:ea typeface="宋体" charset="-122"/>
                <a:cs typeface="宋体" charset="-122"/>
                <a:sym typeface="+mn-ea"/>
              </a:rPr>
              <a:t>，</a:t>
            </a:r>
            <a:r>
              <a:rPr lang="en-US" altLang="zh-CN" sz="3200">
                <a:latin typeface="宋体" charset="-122"/>
                <a:ea typeface="宋体" charset="-122"/>
                <a:cs typeface="宋体" charset="-122"/>
                <a:sym typeface="+mn-ea"/>
              </a:rPr>
              <a:t>初步了解新疆</a:t>
            </a:r>
            <a:r>
              <a:rPr lang="zh-CN" altLang="en-US" sz="3200">
                <a:latin typeface="宋体" charset="-122"/>
                <a:ea typeface="宋体" charset="-122"/>
                <a:cs typeface="宋体" charset="-122"/>
                <a:sym typeface="+mn-ea"/>
              </a:rPr>
              <a:t>、</a:t>
            </a:r>
            <a:r>
              <a:rPr lang="en-US" altLang="zh-CN" sz="3200">
                <a:latin typeface="宋体" charset="-122"/>
                <a:ea typeface="宋体" charset="-122"/>
                <a:cs typeface="宋体" charset="-122"/>
                <a:sym typeface="+mn-ea"/>
              </a:rPr>
              <a:t>西藏少数民族特色</a:t>
            </a:r>
            <a:r>
              <a:rPr lang="zh-CN" altLang="en-US" sz="3200">
                <a:latin typeface="宋体" charset="-122"/>
                <a:ea typeface="宋体" charset="-122"/>
                <a:cs typeface="宋体" charset="-122"/>
                <a:sym typeface="+mn-ea"/>
              </a:rPr>
              <a:t>和</a:t>
            </a:r>
            <a:r>
              <a:rPr lang="en-US" altLang="zh-CN" sz="3200">
                <a:latin typeface="宋体" charset="-122"/>
                <a:ea typeface="宋体" charset="-122"/>
                <a:cs typeface="宋体" charset="-122"/>
                <a:sym typeface="+mn-ea"/>
              </a:rPr>
              <a:t>文化</a:t>
            </a:r>
            <a:r>
              <a:rPr lang="zh-CN" altLang="en-US" sz="3200">
                <a:latin typeface="宋体" charset="-122"/>
                <a:ea typeface="宋体" charset="-122"/>
                <a:cs typeface="宋体" charset="-122"/>
                <a:sym typeface="+mn-ea"/>
              </a:rPr>
              <a:t>；</a:t>
            </a:r>
            <a:endParaRPr lang="zh-CN" altLang="en-US" sz="3200">
              <a:latin typeface="宋体" charset="-122"/>
              <a:ea typeface="宋体" charset="-122"/>
              <a:cs typeface="宋体" charset="-122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3200">
              <a:latin typeface="宋体" charset="-122"/>
              <a:ea typeface="宋体" charset="-122"/>
              <a:cs typeface="宋体" charset="-122"/>
            </a:endParaRPr>
          </a:p>
          <a:p>
            <a:pPr indent="0" algn="l">
              <a:lnSpc>
                <a:spcPct val="100000"/>
              </a:lnSpc>
              <a:buBlip>
                <a:blip r:embed="rId2"/>
              </a:buBlip>
            </a:pPr>
            <a:r>
              <a:rPr lang="en-US" altLang="zh-CN" sz="3200">
                <a:latin typeface="宋体" charset="-122"/>
                <a:ea typeface="宋体" charset="-122"/>
                <a:cs typeface="宋体" charset="-122"/>
                <a:sym typeface="+mn-ea"/>
              </a:rPr>
              <a:t>2</a:t>
            </a:r>
            <a:r>
              <a:rPr lang="zh-CN" altLang="en-US" sz="3200">
                <a:latin typeface="宋体" charset="-122"/>
                <a:ea typeface="宋体" charset="-122"/>
                <a:cs typeface="宋体" charset="-122"/>
                <a:sym typeface="+mn-ea"/>
              </a:rPr>
              <a:t>、</a:t>
            </a:r>
            <a:r>
              <a:rPr lang="en-US" altLang="zh-CN" sz="3200">
                <a:latin typeface="宋体" charset="-122"/>
                <a:ea typeface="宋体" charset="-122"/>
                <a:cs typeface="宋体" charset="-122"/>
                <a:sym typeface="+mn-ea"/>
              </a:rPr>
              <a:t>技能目标</a:t>
            </a:r>
            <a:r>
              <a:rPr lang="zh-CN" altLang="en-US" sz="3200">
                <a:latin typeface="宋体" charset="-122"/>
                <a:ea typeface="宋体" charset="-122"/>
                <a:cs typeface="宋体" charset="-122"/>
                <a:sym typeface="+mn-ea"/>
              </a:rPr>
              <a:t>：</a:t>
            </a:r>
            <a:r>
              <a:rPr lang="en-US" altLang="zh-CN" sz="3200">
                <a:latin typeface="宋体" charset="-122"/>
                <a:ea typeface="宋体" charset="-122"/>
                <a:cs typeface="宋体" charset="-122"/>
                <a:sym typeface="+mn-ea"/>
              </a:rPr>
              <a:t>积极参与少数民族特色活动</a:t>
            </a:r>
            <a:r>
              <a:rPr lang="zh-CN" altLang="en-US" sz="3200">
                <a:latin typeface="宋体" charset="-122"/>
                <a:ea typeface="宋体" charset="-122"/>
                <a:cs typeface="宋体" charset="-122"/>
                <a:sym typeface="+mn-ea"/>
              </a:rPr>
              <a:t>，</a:t>
            </a:r>
            <a:r>
              <a:rPr lang="en-US" altLang="zh-CN" sz="3200">
                <a:latin typeface="宋体" charset="-122"/>
                <a:ea typeface="宋体" charset="-122"/>
                <a:cs typeface="宋体" charset="-122"/>
                <a:sym typeface="+mn-ea"/>
              </a:rPr>
              <a:t>体验</a:t>
            </a:r>
            <a:r>
              <a:rPr lang="zh-CN" altLang="en-US" sz="3200">
                <a:latin typeface="宋体" charset="-122"/>
                <a:ea typeface="宋体" charset="-122"/>
                <a:cs typeface="宋体" charset="-122"/>
                <a:sym typeface="+mn-ea"/>
              </a:rPr>
              <a:t>民</a:t>
            </a:r>
            <a:r>
              <a:rPr lang="en-US" altLang="zh-CN" sz="3200">
                <a:latin typeface="宋体" charset="-122"/>
                <a:ea typeface="宋体" charset="-122"/>
                <a:cs typeface="宋体" charset="-122"/>
                <a:sym typeface="+mn-ea"/>
              </a:rPr>
              <a:t>族活动</a:t>
            </a:r>
            <a:r>
              <a:rPr lang="zh-CN" altLang="en-US" sz="3200">
                <a:latin typeface="宋体" charset="-122"/>
                <a:ea typeface="宋体" charset="-122"/>
                <a:cs typeface="宋体" charset="-122"/>
                <a:sym typeface="+mn-ea"/>
              </a:rPr>
              <a:t>的</a:t>
            </a:r>
            <a:r>
              <a:rPr lang="en-US" altLang="zh-CN" sz="3200">
                <a:latin typeface="宋体" charset="-122"/>
                <a:ea typeface="宋体" charset="-122"/>
                <a:cs typeface="宋体" charset="-122"/>
                <a:sym typeface="+mn-ea"/>
              </a:rPr>
              <a:t>有趣</a:t>
            </a:r>
            <a:r>
              <a:rPr lang="zh-CN" altLang="en-US" sz="3200">
                <a:latin typeface="宋体" charset="-122"/>
                <a:ea typeface="宋体" charset="-122"/>
                <a:cs typeface="宋体" charset="-122"/>
                <a:sym typeface="+mn-ea"/>
              </a:rPr>
              <a:t>；</a:t>
            </a:r>
            <a:endParaRPr lang="zh-CN" altLang="en-US" sz="3200">
              <a:latin typeface="宋体" charset="-122"/>
              <a:ea typeface="宋体" charset="-122"/>
              <a:cs typeface="宋体" charset="-122"/>
              <a:sym typeface="+mn-ea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3200">
              <a:latin typeface="宋体" charset="-122"/>
              <a:ea typeface="宋体" charset="-122"/>
              <a:cs typeface="宋体" charset="-122"/>
              <a:sym typeface="+mn-ea"/>
            </a:endParaRPr>
          </a:p>
          <a:p>
            <a:pPr indent="0" algn="l">
              <a:lnSpc>
                <a:spcPct val="100000"/>
              </a:lnSpc>
              <a:buBlip>
                <a:blip r:embed="rId2"/>
              </a:buBlip>
            </a:pPr>
            <a:r>
              <a:rPr lang="en-US" altLang="zh-CN" sz="3200">
                <a:latin typeface="宋体" charset="-122"/>
                <a:ea typeface="宋体" charset="-122"/>
                <a:cs typeface="宋体" charset="-122"/>
                <a:sym typeface="+mn-ea"/>
              </a:rPr>
              <a:t>3</a:t>
            </a:r>
            <a:r>
              <a:rPr lang="zh-CN" altLang="en-US" sz="3200">
                <a:latin typeface="宋体" charset="-122"/>
                <a:ea typeface="宋体" charset="-122"/>
                <a:cs typeface="宋体" charset="-122"/>
                <a:sym typeface="+mn-ea"/>
              </a:rPr>
              <a:t>、</a:t>
            </a:r>
            <a:r>
              <a:rPr lang="en-US" altLang="zh-CN" sz="3200">
                <a:latin typeface="宋体" charset="-122"/>
                <a:ea typeface="宋体" charset="-122"/>
                <a:cs typeface="宋体" charset="-122"/>
                <a:sym typeface="+mn-ea"/>
              </a:rPr>
              <a:t>情感目标</a:t>
            </a:r>
            <a:r>
              <a:rPr lang="zh-CN" altLang="en-US" sz="3200">
                <a:latin typeface="宋体" charset="-122"/>
                <a:ea typeface="宋体" charset="-122"/>
                <a:cs typeface="宋体" charset="-122"/>
                <a:sym typeface="+mn-ea"/>
              </a:rPr>
              <a:t>：</a:t>
            </a:r>
            <a:r>
              <a:rPr lang="en-US" altLang="zh-CN" sz="3200">
                <a:latin typeface="宋体" charset="-122"/>
                <a:ea typeface="宋体" charset="-122"/>
                <a:cs typeface="宋体" charset="-122"/>
                <a:sym typeface="+mn-ea"/>
              </a:rPr>
              <a:t>激发幼儿爱祖国爱民族</a:t>
            </a:r>
            <a:r>
              <a:rPr lang="zh-CN" altLang="en-US" sz="3200">
                <a:latin typeface="宋体" charset="-122"/>
                <a:ea typeface="宋体" charset="-122"/>
                <a:cs typeface="宋体" charset="-122"/>
                <a:sym typeface="+mn-ea"/>
              </a:rPr>
              <a:t>的</a:t>
            </a:r>
            <a:r>
              <a:rPr lang="en-US" altLang="zh-CN" sz="3200">
                <a:latin typeface="宋体" charset="-122"/>
                <a:ea typeface="宋体" charset="-122"/>
                <a:cs typeface="宋体" charset="-122"/>
                <a:sym typeface="+mn-ea"/>
              </a:rPr>
              <a:t>情感</a:t>
            </a:r>
            <a:r>
              <a:rPr lang="zh-CN" altLang="en-US" sz="3200">
                <a:latin typeface="宋体" charset="-122"/>
                <a:ea typeface="宋体" charset="-122"/>
                <a:cs typeface="宋体" charset="-122"/>
                <a:sym typeface="+mn-ea"/>
              </a:rPr>
              <a:t>，</a:t>
            </a:r>
            <a:r>
              <a:rPr lang="en-US" altLang="zh-CN" sz="3200">
                <a:latin typeface="宋体" charset="-122"/>
                <a:ea typeface="宋体" charset="-122"/>
                <a:cs typeface="宋体" charset="-122"/>
                <a:sym typeface="+mn-ea"/>
              </a:rPr>
              <a:t>感受旅行带来的欢乐</a:t>
            </a:r>
            <a:r>
              <a:rPr lang="zh-CN" altLang="en-US" sz="3200">
                <a:latin typeface="宋体" charset="-122"/>
                <a:ea typeface="宋体" charset="-122"/>
                <a:cs typeface="宋体" charset="-122"/>
                <a:sym typeface="+mn-ea"/>
              </a:rPr>
              <a:t>。</a:t>
            </a:r>
            <a:endParaRPr lang="en-US" altLang="zh-CN" sz="3200">
              <a:latin typeface="宋体" charset="-122"/>
              <a:ea typeface="宋体" charset="-122"/>
              <a:cs typeface="宋体" charset="-122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3200">
              <a:latin typeface="宋体" charset="-122"/>
              <a:ea typeface="宋体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3282950" y="158750"/>
            <a:ext cx="6705600" cy="1188720"/>
          </a:xfrm>
          <a:prstGeom prst="rect">
            <a:avLst/>
          </a:prstGeom>
          <a:noFill/>
          <a:ln w="6350">
            <a:solidFill>
              <a:srgbClr val="00B0F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vert="horz" wrap="square" rtlCol="0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lang="zh-CN" altLang="en-US" sz="6600">
                <a:latin typeface="Calibri" pitchFamily="34" charset="0"/>
                <a:ea typeface="宋体" charset="-122"/>
              </a:rPr>
              <a:t>活动目标</a:t>
            </a:r>
            <a:endParaRPr lang="zh-CN" altLang="en-US" sz="6600">
              <a:latin typeface="Calibri" pitchFamily="34" charset="0"/>
              <a:ea typeface="宋体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24-10-12 10:32:39.391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92405"/>
            <a:ext cx="12192000" cy="7242810"/>
          </a:xfrm>
          <a:prstGeom prst="rect">
            <a:avLst/>
          </a:prstGeom>
        </p:spPr>
      </p:pic>
      <p:pic>
        <p:nvPicPr>
          <p:cNvPr id="2" name="图片 1" descr="2024-10-15 07:48:09.811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51460"/>
            <a:ext cx="12184380" cy="7301865"/>
          </a:xfrm>
          <a:prstGeom prst="rect">
            <a:avLst/>
          </a:prstGeom>
        </p:spPr>
      </p:pic>
      <p:pic>
        <p:nvPicPr>
          <p:cNvPr id="5" name="图片 4" descr="/private/var/mobile/Containers/Data/Application/BB955552-3AA0-4923-BD81-B6124F4B4C9A/tmp/insert_image_tmp_dir/2024-10-15 07:50:00.441000.png2024-10-15 07:50:00.44100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905000" y="444500"/>
            <a:ext cx="6858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35950" y="5429250"/>
            <a:ext cx="2229485" cy="1030605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6000">
                <a:solidFill>
                  <a:srgbClr val="00B0F0"/>
                </a:solidFill>
                <a:latin typeface="汉仪粗圆简" pitchFamily="2" charset="-122"/>
                <a:ea typeface="汉仪粗圆简" pitchFamily="2" charset="-122"/>
              </a:rPr>
              <a:t>新疆</a:t>
            </a:r>
            <a:endParaRPr lang="zh-CN" altLang="en-US" sz="6000">
              <a:solidFill>
                <a:srgbClr val="00B0F0"/>
              </a:solidFill>
              <a:latin typeface="汉仪粗圆简" pitchFamily="2" charset="-122"/>
              <a:ea typeface="汉仪粗圆简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63000" y="1524000"/>
            <a:ext cx="3371850" cy="1346835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6000">
                <a:solidFill>
                  <a:srgbClr val="00B050"/>
                </a:solidFill>
                <a:latin typeface="汉仪粗圆简" pitchFamily="2" charset="-122"/>
                <a:ea typeface="汉仪粗圆简" pitchFamily="2" charset="-122"/>
              </a:rPr>
              <a:t>西藏</a:t>
            </a:r>
            <a:endParaRPr lang="zh-CN" altLang="en-US" sz="6000">
              <a:solidFill>
                <a:srgbClr val="00B050"/>
              </a:solidFill>
              <a:latin typeface="汉仪粗圆简" pitchFamily="2" charset="-122"/>
              <a:ea typeface="汉仪粗圆简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3312" y="2957024"/>
            <a:ext cx="1002750" cy="8644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40" y="2527415"/>
            <a:ext cx="789617" cy="8337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9830" y="5069622"/>
            <a:ext cx="575873" cy="796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1504" y="1355908"/>
            <a:ext cx="656598" cy="829867"/>
          </a:xfrm>
          <a:prstGeom prst="rect">
            <a:avLst/>
          </a:prstGeom>
        </p:spPr>
      </p:pic>
      <p:sp>
        <p:nvSpPr>
          <p:cNvPr id="12" name="Freeform 93"/>
          <p:cNvSpPr/>
          <p:nvPr/>
        </p:nvSpPr>
        <p:spPr bwMode="auto">
          <a:xfrm>
            <a:off x="626984" y="5741429"/>
            <a:ext cx="1450269" cy="813249"/>
          </a:xfrm>
          <a:custGeom>
            <a:avLst/>
            <a:gdLst>
              <a:gd name="T0" fmla="*/ 978 w 1182"/>
              <a:gd name="T1" fmla="*/ 405 h 663"/>
              <a:gd name="T2" fmla="*/ 1007 w 1182"/>
              <a:gd name="T3" fmla="*/ 357 h 663"/>
              <a:gd name="T4" fmla="*/ 880 w 1182"/>
              <a:gd name="T5" fmla="*/ 427 h 663"/>
              <a:gd name="T6" fmla="*/ 939 w 1182"/>
              <a:gd name="T7" fmla="*/ 502 h 663"/>
              <a:gd name="T8" fmla="*/ 898 w 1182"/>
              <a:gd name="T9" fmla="*/ 527 h 663"/>
              <a:gd name="T10" fmla="*/ 902 w 1182"/>
              <a:gd name="T11" fmla="*/ 524 h 663"/>
              <a:gd name="T12" fmla="*/ 954 w 1182"/>
              <a:gd name="T13" fmla="*/ 517 h 663"/>
              <a:gd name="T14" fmla="*/ 945 w 1182"/>
              <a:gd name="T15" fmla="*/ 544 h 663"/>
              <a:gd name="T16" fmla="*/ 912 w 1182"/>
              <a:gd name="T17" fmla="*/ 560 h 663"/>
              <a:gd name="T18" fmla="*/ 890 w 1182"/>
              <a:gd name="T19" fmla="*/ 548 h 663"/>
              <a:gd name="T20" fmla="*/ 79 w 1182"/>
              <a:gd name="T21" fmla="*/ 536 h 663"/>
              <a:gd name="T22" fmla="*/ 240 w 1182"/>
              <a:gd name="T23" fmla="*/ 540 h 663"/>
              <a:gd name="T24" fmla="*/ 143 w 1182"/>
              <a:gd name="T25" fmla="*/ 579 h 663"/>
              <a:gd name="T26" fmla="*/ 163 w 1182"/>
              <a:gd name="T27" fmla="*/ 605 h 663"/>
              <a:gd name="T28" fmla="*/ 102 w 1182"/>
              <a:gd name="T29" fmla="*/ 624 h 663"/>
              <a:gd name="T30" fmla="*/ 501 w 1182"/>
              <a:gd name="T31" fmla="*/ 350 h 663"/>
              <a:gd name="T32" fmla="*/ 214 w 1182"/>
              <a:gd name="T33" fmla="*/ 204 h 663"/>
              <a:gd name="T34" fmla="*/ 397 w 1182"/>
              <a:gd name="T35" fmla="*/ 250 h 663"/>
              <a:gd name="T36" fmla="*/ 729 w 1182"/>
              <a:gd name="T37" fmla="*/ 433 h 663"/>
              <a:gd name="T38" fmla="*/ 852 w 1182"/>
              <a:gd name="T39" fmla="*/ 486 h 663"/>
              <a:gd name="T40" fmla="*/ 734 w 1182"/>
              <a:gd name="T41" fmla="*/ 443 h 663"/>
              <a:gd name="T42" fmla="*/ 798 w 1182"/>
              <a:gd name="T43" fmla="*/ 501 h 663"/>
              <a:gd name="T44" fmla="*/ 868 w 1182"/>
              <a:gd name="T45" fmla="*/ 512 h 663"/>
              <a:gd name="T46" fmla="*/ 883 w 1182"/>
              <a:gd name="T47" fmla="*/ 540 h 663"/>
              <a:gd name="T48" fmla="*/ 711 w 1182"/>
              <a:gd name="T49" fmla="*/ 458 h 663"/>
              <a:gd name="T50" fmla="*/ 676 w 1182"/>
              <a:gd name="T51" fmla="*/ 249 h 663"/>
              <a:gd name="T52" fmla="*/ 711 w 1182"/>
              <a:gd name="T53" fmla="*/ 277 h 663"/>
              <a:gd name="T54" fmla="*/ 517 w 1182"/>
              <a:gd name="T55" fmla="*/ 343 h 663"/>
              <a:gd name="T56" fmla="*/ 202 w 1182"/>
              <a:gd name="T57" fmla="*/ 188 h 663"/>
              <a:gd name="T58" fmla="*/ 194 w 1182"/>
              <a:gd name="T59" fmla="*/ 172 h 663"/>
              <a:gd name="T60" fmla="*/ 212 w 1182"/>
              <a:gd name="T61" fmla="*/ 112 h 663"/>
              <a:gd name="T62" fmla="*/ 437 w 1182"/>
              <a:gd name="T63" fmla="*/ 148 h 663"/>
              <a:gd name="T64" fmla="*/ 631 w 1182"/>
              <a:gd name="T65" fmla="*/ 357 h 663"/>
              <a:gd name="T66" fmla="*/ 743 w 1182"/>
              <a:gd name="T67" fmla="*/ 266 h 663"/>
              <a:gd name="T68" fmla="*/ 702 w 1182"/>
              <a:gd name="T69" fmla="*/ 203 h 663"/>
              <a:gd name="T70" fmla="*/ 624 w 1182"/>
              <a:gd name="T71" fmla="*/ 241 h 663"/>
              <a:gd name="T72" fmla="*/ 669 w 1182"/>
              <a:gd name="T73" fmla="*/ 467 h 663"/>
              <a:gd name="T74" fmla="*/ 706 w 1182"/>
              <a:gd name="T75" fmla="*/ 465 h 663"/>
              <a:gd name="T76" fmla="*/ 957 w 1182"/>
              <a:gd name="T77" fmla="*/ 509 h 663"/>
              <a:gd name="T78" fmla="*/ 937 w 1182"/>
              <a:gd name="T79" fmla="*/ 358 h 663"/>
              <a:gd name="T80" fmla="*/ 1178 w 1182"/>
              <a:gd name="T81" fmla="*/ 47 h 663"/>
              <a:gd name="T82" fmla="*/ 1123 w 1182"/>
              <a:gd name="T83" fmla="*/ 2 h 663"/>
              <a:gd name="T84" fmla="*/ 689 w 1182"/>
              <a:gd name="T85" fmla="*/ 187 h 663"/>
              <a:gd name="T86" fmla="*/ 319 w 1182"/>
              <a:gd name="T87" fmla="*/ 104 h 663"/>
              <a:gd name="T88" fmla="*/ 400 w 1182"/>
              <a:gd name="T89" fmla="*/ 382 h 663"/>
              <a:gd name="T90" fmla="*/ 5 w 1182"/>
              <a:gd name="T91" fmla="*/ 462 h 663"/>
              <a:gd name="T92" fmla="*/ 72 w 1182"/>
              <a:gd name="T93" fmla="*/ 539 h 663"/>
              <a:gd name="T94" fmla="*/ 72 w 1182"/>
              <a:gd name="T95" fmla="*/ 616 h 663"/>
              <a:gd name="T96" fmla="*/ 323 w 1182"/>
              <a:gd name="T97" fmla="*/ 621 h 663"/>
              <a:gd name="T98" fmla="*/ 728 w 1182"/>
              <a:gd name="T99" fmla="*/ 215 h 663"/>
              <a:gd name="T100" fmla="*/ 1034 w 1182"/>
              <a:gd name="T101" fmla="*/ 54 h 663"/>
              <a:gd name="T102" fmla="*/ 1105 w 1182"/>
              <a:gd name="T103" fmla="*/ 16 h 663"/>
              <a:gd name="T104" fmla="*/ 1141 w 1182"/>
              <a:gd name="T105" fmla="*/ 16 h 663"/>
              <a:gd name="T106" fmla="*/ 1157 w 1182"/>
              <a:gd name="T107" fmla="*/ 69 h 663"/>
              <a:gd name="T108" fmla="*/ 335 w 1182"/>
              <a:gd name="T109" fmla="*/ 605 h 663"/>
              <a:gd name="T110" fmla="*/ 180 w 1182"/>
              <a:gd name="T111" fmla="*/ 608 h 663"/>
              <a:gd name="T112" fmla="*/ 158 w 1182"/>
              <a:gd name="T113" fmla="*/ 550 h 663"/>
              <a:gd name="T114" fmla="*/ 76 w 1182"/>
              <a:gd name="T115" fmla="*/ 535 h 663"/>
              <a:gd name="T116" fmla="*/ 88 w 1182"/>
              <a:gd name="T117" fmla="*/ 432 h 663"/>
              <a:gd name="T118" fmla="*/ 214 w 1182"/>
              <a:gd name="T119" fmla="*/ 477 h 663"/>
              <a:gd name="T120" fmla="*/ 450 w 1182"/>
              <a:gd name="T121" fmla="*/ 380 h 663"/>
              <a:gd name="T122" fmla="*/ 479 w 1182"/>
              <a:gd name="T123" fmla="*/ 392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82" h="663">
                <a:moveTo>
                  <a:pt x="1022" y="448"/>
                </a:moveTo>
                <a:cubicBezTo>
                  <a:pt x="1005" y="448"/>
                  <a:pt x="989" y="437"/>
                  <a:pt x="977" y="426"/>
                </a:cubicBezTo>
                <a:cubicBezTo>
                  <a:pt x="963" y="414"/>
                  <a:pt x="945" y="390"/>
                  <a:pt x="943" y="368"/>
                </a:cubicBezTo>
                <a:cubicBezTo>
                  <a:pt x="945" y="367"/>
                  <a:pt x="947" y="365"/>
                  <a:pt x="949" y="363"/>
                </a:cubicBezTo>
                <a:cubicBezTo>
                  <a:pt x="955" y="378"/>
                  <a:pt x="970" y="396"/>
                  <a:pt x="978" y="405"/>
                </a:cubicBezTo>
                <a:cubicBezTo>
                  <a:pt x="983" y="412"/>
                  <a:pt x="990" y="421"/>
                  <a:pt x="999" y="426"/>
                </a:cubicBezTo>
                <a:cubicBezTo>
                  <a:pt x="1006" y="433"/>
                  <a:pt x="1014" y="439"/>
                  <a:pt x="1024" y="438"/>
                </a:cubicBezTo>
                <a:cubicBezTo>
                  <a:pt x="1053" y="437"/>
                  <a:pt x="1042" y="410"/>
                  <a:pt x="1029" y="389"/>
                </a:cubicBezTo>
                <a:cubicBezTo>
                  <a:pt x="1028" y="387"/>
                  <a:pt x="1026" y="384"/>
                  <a:pt x="1025" y="382"/>
                </a:cubicBezTo>
                <a:cubicBezTo>
                  <a:pt x="1021" y="375"/>
                  <a:pt x="1015" y="366"/>
                  <a:pt x="1007" y="357"/>
                </a:cubicBezTo>
                <a:cubicBezTo>
                  <a:pt x="1024" y="372"/>
                  <a:pt x="1037" y="394"/>
                  <a:pt x="1042" y="406"/>
                </a:cubicBezTo>
                <a:cubicBezTo>
                  <a:pt x="1050" y="424"/>
                  <a:pt x="1048" y="448"/>
                  <a:pt x="1022" y="448"/>
                </a:cubicBezTo>
                <a:moveTo>
                  <a:pt x="882" y="494"/>
                </a:moveTo>
                <a:cubicBezTo>
                  <a:pt x="857" y="486"/>
                  <a:pt x="851" y="470"/>
                  <a:pt x="866" y="446"/>
                </a:cubicBezTo>
                <a:cubicBezTo>
                  <a:pt x="871" y="440"/>
                  <a:pt x="875" y="433"/>
                  <a:pt x="880" y="427"/>
                </a:cubicBezTo>
                <a:cubicBezTo>
                  <a:pt x="888" y="417"/>
                  <a:pt x="898" y="408"/>
                  <a:pt x="908" y="399"/>
                </a:cubicBezTo>
                <a:cubicBezTo>
                  <a:pt x="917" y="390"/>
                  <a:pt x="927" y="382"/>
                  <a:pt x="937" y="373"/>
                </a:cubicBezTo>
                <a:cubicBezTo>
                  <a:pt x="943" y="409"/>
                  <a:pt x="986" y="452"/>
                  <a:pt x="1021" y="459"/>
                </a:cubicBezTo>
                <a:cubicBezTo>
                  <a:pt x="1009" y="467"/>
                  <a:pt x="996" y="474"/>
                  <a:pt x="984" y="480"/>
                </a:cubicBezTo>
                <a:cubicBezTo>
                  <a:pt x="969" y="489"/>
                  <a:pt x="955" y="497"/>
                  <a:pt x="939" y="502"/>
                </a:cubicBezTo>
                <a:cubicBezTo>
                  <a:pt x="911" y="513"/>
                  <a:pt x="909" y="514"/>
                  <a:pt x="882" y="494"/>
                </a:cubicBezTo>
                <a:moveTo>
                  <a:pt x="891" y="546"/>
                </a:moveTo>
                <a:cubicBezTo>
                  <a:pt x="885" y="543"/>
                  <a:pt x="886" y="536"/>
                  <a:pt x="891" y="532"/>
                </a:cubicBezTo>
                <a:cubicBezTo>
                  <a:pt x="893" y="531"/>
                  <a:pt x="895" y="529"/>
                  <a:pt x="898" y="528"/>
                </a:cubicBezTo>
                <a:cubicBezTo>
                  <a:pt x="898" y="527"/>
                  <a:pt x="898" y="527"/>
                  <a:pt x="898" y="527"/>
                </a:cubicBezTo>
                <a:cubicBezTo>
                  <a:pt x="898" y="526"/>
                  <a:pt x="899" y="525"/>
                  <a:pt x="899" y="524"/>
                </a:cubicBezTo>
                <a:cubicBezTo>
                  <a:pt x="900" y="524"/>
                  <a:pt x="900" y="524"/>
                  <a:pt x="900" y="524"/>
                </a:cubicBezTo>
                <a:cubicBezTo>
                  <a:pt x="899" y="525"/>
                  <a:pt x="899" y="526"/>
                  <a:pt x="898" y="527"/>
                </a:cubicBezTo>
                <a:cubicBezTo>
                  <a:pt x="899" y="527"/>
                  <a:pt x="901" y="526"/>
                  <a:pt x="902" y="525"/>
                </a:cubicBezTo>
                <a:cubicBezTo>
                  <a:pt x="902" y="524"/>
                  <a:pt x="902" y="524"/>
                  <a:pt x="902" y="524"/>
                </a:cubicBezTo>
                <a:cubicBezTo>
                  <a:pt x="902" y="524"/>
                  <a:pt x="903" y="524"/>
                  <a:pt x="904" y="524"/>
                </a:cubicBezTo>
                <a:cubicBezTo>
                  <a:pt x="916" y="517"/>
                  <a:pt x="928" y="512"/>
                  <a:pt x="942" y="509"/>
                </a:cubicBezTo>
                <a:cubicBezTo>
                  <a:pt x="946" y="509"/>
                  <a:pt x="948" y="510"/>
                  <a:pt x="950" y="512"/>
                </a:cubicBezTo>
                <a:cubicBezTo>
                  <a:pt x="950" y="512"/>
                  <a:pt x="951" y="511"/>
                  <a:pt x="951" y="511"/>
                </a:cubicBezTo>
                <a:cubicBezTo>
                  <a:pt x="952" y="513"/>
                  <a:pt x="954" y="515"/>
                  <a:pt x="954" y="517"/>
                </a:cubicBezTo>
                <a:cubicBezTo>
                  <a:pt x="954" y="517"/>
                  <a:pt x="954" y="517"/>
                  <a:pt x="954" y="517"/>
                </a:cubicBezTo>
                <a:cubicBezTo>
                  <a:pt x="957" y="518"/>
                  <a:pt x="958" y="520"/>
                  <a:pt x="957" y="523"/>
                </a:cubicBezTo>
                <a:cubicBezTo>
                  <a:pt x="957" y="523"/>
                  <a:pt x="957" y="524"/>
                  <a:pt x="957" y="524"/>
                </a:cubicBezTo>
                <a:cubicBezTo>
                  <a:pt x="957" y="525"/>
                  <a:pt x="957" y="525"/>
                  <a:pt x="956" y="526"/>
                </a:cubicBezTo>
                <a:cubicBezTo>
                  <a:pt x="956" y="532"/>
                  <a:pt x="952" y="538"/>
                  <a:pt x="945" y="544"/>
                </a:cubicBezTo>
                <a:cubicBezTo>
                  <a:pt x="936" y="551"/>
                  <a:pt x="936" y="551"/>
                  <a:pt x="936" y="551"/>
                </a:cubicBezTo>
                <a:cubicBezTo>
                  <a:pt x="935" y="552"/>
                  <a:pt x="935" y="552"/>
                  <a:pt x="935" y="552"/>
                </a:cubicBezTo>
                <a:cubicBezTo>
                  <a:pt x="934" y="554"/>
                  <a:pt x="932" y="556"/>
                  <a:pt x="929" y="556"/>
                </a:cubicBezTo>
                <a:cubicBezTo>
                  <a:pt x="925" y="557"/>
                  <a:pt x="922" y="557"/>
                  <a:pt x="919" y="557"/>
                </a:cubicBezTo>
                <a:cubicBezTo>
                  <a:pt x="917" y="558"/>
                  <a:pt x="914" y="559"/>
                  <a:pt x="912" y="560"/>
                </a:cubicBezTo>
                <a:cubicBezTo>
                  <a:pt x="910" y="564"/>
                  <a:pt x="905" y="566"/>
                  <a:pt x="901" y="563"/>
                </a:cubicBezTo>
                <a:cubicBezTo>
                  <a:pt x="898" y="562"/>
                  <a:pt x="895" y="560"/>
                  <a:pt x="893" y="559"/>
                </a:cubicBezTo>
                <a:cubicBezTo>
                  <a:pt x="890" y="557"/>
                  <a:pt x="889" y="555"/>
                  <a:pt x="889" y="553"/>
                </a:cubicBezTo>
                <a:cubicBezTo>
                  <a:pt x="888" y="552"/>
                  <a:pt x="887" y="552"/>
                  <a:pt x="886" y="551"/>
                </a:cubicBezTo>
                <a:cubicBezTo>
                  <a:pt x="887" y="550"/>
                  <a:pt x="889" y="549"/>
                  <a:pt x="890" y="548"/>
                </a:cubicBezTo>
                <a:cubicBezTo>
                  <a:pt x="890" y="547"/>
                  <a:pt x="890" y="547"/>
                  <a:pt x="891" y="546"/>
                </a:cubicBezTo>
                <a:cubicBezTo>
                  <a:pt x="891" y="546"/>
                  <a:pt x="891" y="546"/>
                  <a:pt x="891" y="546"/>
                </a:cubicBezTo>
                <a:moveTo>
                  <a:pt x="144" y="558"/>
                </a:moveTo>
                <a:cubicBezTo>
                  <a:pt x="139" y="562"/>
                  <a:pt x="134" y="565"/>
                  <a:pt x="128" y="568"/>
                </a:cubicBezTo>
                <a:cubicBezTo>
                  <a:pt x="115" y="560"/>
                  <a:pt x="96" y="549"/>
                  <a:pt x="79" y="536"/>
                </a:cubicBezTo>
                <a:cubicBezTo>
                  <a:pt x="86" y="529"/>
                  <a:pt x="94" y="521"/>
                  <a:pt x="101" y="514"/>
                </a:cubicBezTo>
                <a:cubicBezTo>
                  <a:pt x="121" y="525"/>
                  <a:pt x="140" y="536"/>
                  <a:pt x="157" y="551"/>
                </a:cubicBezTo>
                <a:cubicBezTo>
                  <a:pt x="152" y="553"/>
                  <a:pt x="148" y="556"/>
                  <a:pt x="144" y="558"/>
                </a:cubicBezTo>
                <a:moveTo>
                  <a:pt x="102" y="624"/>
                </a:moveTo>
                <a:cubicBezTo>
                  <a:pt x="151" y="602"/>
                  <a:pt x="196" y="569"/>
                  <a:pt x="240" y="540"/>
                </a:cubicBezTo>
                <a:cubicBezTo>
                  <a:pt x="241" y="540"/>
                  <a:pt x="240" y="539"/>
                  <a:pt x="240" y="539"/>
                </a:cubicBezTo>
                <a:cubicBezTo>
                  <a:pt x="195" y="567"/>
                  <a:pt x="151" y="596"/>
                  <a:pt x="103" y="619"/>
                </a:cubicBezTo>
                <a:cubicBezTo>
                  <a:pt x="106" y="609"/>
                  <a:pt x="118" y="597"/>
                  <a:pt x="134" y="585"/>
                </a:cubicBezTo>
                <a:cubicBezTo>
                  <a:pt x="135" y="586"/>
                  <a:pt x="136" y="586"/>
                  <a:pt x="137" y="587"/>
                </a:cubicBezTo>
                <a:cubicBezTo>
                  <a:pt x="142" y="590"/>
                  <a:pt x="147" y="582"/>
                  <a:pt x="143" y="579"/>
                </a:cubicBezTo>
                <a:cubicBezTo>
                  <a:pt x="178" y="554"/>
                  <a:pt x="225" y="530"/>
                  <a:pt x="247" y="516"/>
                </a:cubicBezTo>
                <a:cubicBezTo>
                  <a:pt x="259" y="539"/>
                  <a:pt x="253" y="555"/>
                  <a:pt x="229" y="565"/>
                </a:cubicBezTo>
                <a:cubicBezTo>
                  <a:pt x="224" y="568"/>
                  <a:pt x="220" y="571"/>
                  <a:pt x="215" y="574"/>
                </a:cubicBezTo>
                <a:cubicBezTo>
                  <a:pt x="202" y="583"/>
                  <a:pt x="187" y="591"/>
                  <a:pt x="173" y="599"/>
                </a:cubicBezTo>
                <a:cubicBezTo>
                  <a:pt x="170" y="601"/>
                  <a:pt x="166" y="603"/>
                  <a:pt x="163" y="605"/>
                </a:cubicBezTo>
                <a:cubicBezTo>
                  <a:pt x="161" y="604"/>
                  <a:pt x="159" y="604"/>
                  <a:pt x="157" y="607"/>
                </a:cubicBezTo>
                <a:cubicBezTo>
                  <a:pt x="156" y="607"/>
                  <a:pt x="156" y="608"/>
                  <a:pt x="155" y="609"/>
                </a:cubicBezTo>
                <a:cubicBezTo>
                  <a:pt x="147" y="613"/>
                  <a:pt x="140" y="618"/>
                  <a:pt x="132" y="622"/>
                </a:cubicBezTo>
                <a:cubicBezTo>
                  <a:pt x="119" y="629"/>
                  <a:pt x="107" y="646"/>
                  <a:pt x="103" y="626"/>
                </a:cubicBezTo>
                <a:cubicBezTo>
                  <a:pt x="102" y="625"/>
                  <a:pt x="102" y="624"/>
                  <a:pt x="102" y="624"/>
                </a:cubicBezTo>
                <a:moveTo>
                  <a:pt x="632" y="214"/>
                </a:moveTo>
                <a:cubicBezTo>
                  <a:pt x="632" y="214"/>
                  <a:pt x="631" y="215"/>
                  <a:pt x="630" y="215"/>
                </a:cubicBezTo>
                <a:cubicBezTo>
                  <a:pt x="630" y="215"/>
                  <a:pt x="629" y="214"/>
                  <a:pt x="628" y="214"/>
                </a:cubicBezTo>
                <a:lnTo>
                  <a:pt x="632" y="214"/>
                </a:lnTo>
                <a:close/>
                <a:moveTo>
                  <a:pt x="501" y="350"/>
                </a:moveTo>
                <a:cubicBezTo>
                  <a:pt x="498" y="356"/>
                  <a:pt x="480" y="367"/>
                  <a:pt x="471" y="374"/>
                </a:cubicBezTo>
                <a:cubicBezTo>
                  <a:pt x="458" y="369"/>
                  <a:pt x="446" y="363"/>
                  <a:pt x="434" y="356"/>
                </a:cubicBezTo>
                <a:cubicBezTo>
                  <a:pt x="400" y="338"/>
                  <a:pt x="369" y="316"/>
                  <a:pt x="337" y="294"/>
                </a:cubicBezTo>
                <a:cubicBezTo>
                  <a:pt x="332" y="291"/>
                  <a:pt x="326" y="287"/>
                  <a:pt x="321" y="283"/>
                </a:cubicBezTo>
                <a:cubicBezTo>
                  <a:pt x="286" y="259"/>
                  <a:pt x="243" y="235"/>
                  <a:pt x="214" y="204"/>
                </a:cubicBezTo>
                <a:cubicBezTo>
                  <a:pt x="212" y="202"/>
                  <a:pt x="210" y="199"/>
                  <a:pt x="208" y="197"/>
                </a:cubicBezTo>
                <a:cubicBezTo>
                  <a:pt x="209" y="196"/>
                  <a:pt x="209" y="196"/>
                  <a:pt x="209" y="196"/>
                </a:cubicBezTo>
                <a:cubicBezTo>
                  <a:pt x="222" y="148"/>
                  <a:pt x="362" y="231"/>
                  <a:pt x="393" y="248"/>
                </a:cubicBezTo>
                <a:cubicBezTo>
                  <a:pt x="393" y="248"/>
                  <a:pt x="393" y="248"/>
                  <a:pt x="393" y="248"/>
                </a:cubicBezTo>
                <a:cubicBezTo>
                  <a:pt x="395" y="249"/>
                  <a:pt x="396" y="249"/>
                  <a:pt x="397" y="250"/>
                </a:cubicBezTo>
                <a:cubicBezTo>
                  <a:pt x="425" y="265"/>
                  <a:pt x="455" y="281"/>
                  <a:pt x="479" y="302"/>
                </a:cubicBezTo>
                <a:cubicBezTo>
                  <a:pt x="490" y="312"/>
                  <a:pt x="510" y="333"/>
                  <a:pt x="501" y="350"/>
                </a:cubicBezTo>
                <a:moveTo>
                  <a:pt x="710" y="456"/>
                </a:moveTo>
                <a:cubicBezTo>
                  <a:pt x="706" y="454"/>
                  <a:pt x="703" y="452"/>
                  <a:pt x="699" y="450"/>
                </a:cubicBezTo>
                <a:cubicBezTo>
                  <a:pt x="709" y="444"/>
                  <a:pt x="719" y="439"/>
                  <a:pt x="729" y="433"/>
                </a:cubicBezTo>
                <a:cubicBezTo>
                  <a:pt x="771" y="409"/>
                  <a:pt x="812" y="384"/>
                  <a:pt x="854" y="359"/>
                </a:cubicBezTo>
                <a:cubicBezTo>
                  <a:pt x="856" y="362"/>
                  <a:pt x="858" y="365"/>
                  <a:pt x="860" y="368"/>
                </a:cubicBezTo>
                <a:cubicBezTo>
                  <a:pt x="865" y="382"/>
                  <a:pt x="875" y="395"/>
                  <a:pt x="882" y="407"/>
                </a:cubicBezTo>
                <a:cubicBezTo>
                  <a:pt x="883" y="407"/>
                  <a:pt x="883" y="407"/>
                  <a:pt x="884" y="408"/>
                </a:cubicBezTo>
                <a:cubicBezTo>
                  <a:pt x="862" y="433"/>
                  <a:pt x="847" y="461"/>
                  <a:pt x="852" y="486"/>
                </a:cubicBezTo>
                <a:cubicBezTo>
                  <a:pt x="848" y="483"/>
                  <a:pt x="843" y="480"/>
                  <a:pt x="838" y="477"/>
                </a:cubicBezTo>
                <a:cubicBezTo>
                  <a:pt x="838" y="477"/>
                  <a:pt x="838" y="477"/>
                  <a:pt x="838" y="477"/>
                </a:cubicBezTo>
                <a:cubicBezTo>
                  <a:pt x="839" y="476"/>
                  <a:pt x="837" y="475"/>
                  <a:pt x="836" y="476"/>
                </a:cubicBezTo>
                <a:cubicBezTo>
                  <a:pt x="814" y="462"/>
                  <a:pt x="791" y="448"/>
                  <a:pt x="767" y="441"/>
                </a:cubicBezTo>
                <a:cubicBezTo>
                  <a:pt x="755" y="437"/>
                  <a:pt x="744" y="437"/>
                  <a:pt x="734" y="443"/>
                </a:cubicBezTo>
                <a:cubicBezTo>
                  <a:pt x="732" y="444"/>
                  <a:pt x="730" y="445"/>
                  <a:pt x="729" y="447"/>
                </a:cubicBezTo>
                <a:cubicBezTo>
                  <a:pt x="727" y="448"/>
                  <a:pt x="729" y="450"/>
                  <a:pt x="730" y="449"/>
                </a:cubicBezTo>
                <a:cubicBezTo>
                  <a:pt x="758" y="427"/>
                  <a:pt x="806" y="461"/>
                  <a:pt x="834" y="479"/>
                </a:cubicBezTo>
                <a:cubicBezTo>
                  <a:pt x="826" y="491"/>
                  <a:pt x="813" y="496"/>
                  <a:pt x="799" y="498"/>
                </a:cubicBezTo>
                <a:cubicBezTo>
                  <a:pt x="797" y="499"/>
                  <a:pt x="797" y="501"/>
                  <a:pt x="798" y="501"/>
                </a:cubicBezTo>
                <a:cubicBezTo>
                  <a:pt x="799" y="501"/>
                  <a:pt x="799" y="501"/>
                  <a:pt x="799" y="501"/>
                </a:cubicBezTo>
                <a:cubicBezTo>
                  <a:pt x="814" y="502"/>
                  <a:pt x="828" y="492"/>
                  <a:pt x="836" y="480"/>
                </a:cubicBezTo>
                <a:cubicBezTo>
                  <a:pt x="837" y="481"/>
                  <a:pt x="838" y="481"/>
                  <a:pt x="839" y="482"/>
                </a:cubicBezTo>
                <a:cubicBezTo>
                  <a:pt x="844" y="484"/>
                  <a:pt x="848" y="487"/>
                  <a:pt x="853" y="489"/>
                </a:cubicBezTo>
                <a:cubicBezTo>
                  <a:pt x="856" y="497"/>
                  <a:pt x="861" y="505"/>
                  <a:pt x="868" y="512"/>
                </a:cubicBezTo>
                <a:cubicBezTo>
                  <a:pt x="875" y="518"/>
                  <a:pt x="883" y="522"/>
                  <a:pt x="892" y="523"/>
                </a:cubicBezTo>
                <a:cubicBezTo>
                  <a:pt x="892" y="524"/>
                  <a:pt x="891" y="524"/>
                  <a:pt x="891" y="525"/>
                </a:cubicBezTo>
                <a:cubicBezTo>
                  <a:pt x="891" y="526"/>
                  <a:pt x="891" y="528"/>
                  <a:pt x="890" y="530"/>
                </a:cubicBezTo>
                <a:cubicBezTo>
                  <a:pt x="890" y="531"/>
                  <a:pt x="889" y="531"/>
                  <a:pt x="889" y="532"/>
                </a:cubicBezTo>
                <a:cubicBezTo>
                  <a:pt x="887" y="534"/>
                  <a:pt x="885" y="537"/>
                  <a:pt x="883" y="540"/>
                </a:cubicBezTo>
                <a:cubicBezTo>
                  <a:pt x="881" y="542"/>
                  <a:pt x="878" y="543"/>
                  <a:pt x="877" y="545"/>
                </a:cubicBezTo>
                <a:cubicBezTo>
                  <a:pt x="876" y="546"/>
                  <a:pt x="876" y="546"/>
                  <a:pt x="876" y="546"/>
                </a:cubicBezTo>
                <a:cubicBezTo>
                  <a:pt x="859" y="536"/>
                  <a:pt x="842" y="526"/>
                  <a:pt x="825" y="517"/>
                </a:cubicBezTo>
                <a:cubicBezTo>
                  <a:pt x="816" y="512"/>
                  <a:pt x="807" y="507"/>
                  <a:pt x="798" y="502"/>
                </a:cubicBezTo>
                <a:cubicBezTo>
                  <a:pt x="769" y="487"/>
                  <a:pt x="740" y="473"/>
                  <a:pt x="711" y="458"/>
                </a:cubicBezTo>
                <a:cubicBezTo>
                  <a:pt x="711" y="457"/>
                  <a:pt x="711" y="457"/>
                  <a:pt x="710" y="456"/>
                </a:cubicBezTo>
                <a:moveTo>
                  <a:pt x="714" y="279"/>
                </a:moveTo>
                <a:cubicBezTo>
                  <a:pt x="717" y="282"/>
                  <a:pt x="719" y="284"/>
                  <a:pt x="722" y="285"/>
                </a:cubicBezTo>
                <a:cubicBezTo>
                  <a:pt x="710" y="291"/>
                  <a:pt x="709" y="288"/>
                  <a:pt x="697" y="277"/>
                </a:cubicBezTo>
                <a:cubicBezTo>
                  <a:pt x="689" y="268"/>
                  <a:pt x="682" y="260"/>
                  <a:pt x="676" y="249"/>
                </a:cubicBezTo>
                <a:cubicBezTo>
                  <a:pt x="674" y="245"/>
                  <a:pt x="672" y="240"/>
                  <a:pt x="670" y="235"/>
                </a:cubicBezTo>
                <a:cubicBezTo>
                  <a:pt x="663" y="223"/>
                  <a:pt x="666" y="215"/>
                  <a:pt x="678" y="212"/>
                </a:cubicBezTo>
                <a:cubicBezTo>
                  <a:pt x="678" y="214"/>
                  <a:pt x="678" y="216"/>
                  <a:pt x="678" y="220"/>
                </a:cubicBezTo>
                <a:cubicBezTo>
                  <a:pt x="681" y="235"/>
                  <a:pt x="692" y="255"/>
                  <a:pt x="706" y="270"/>
                </a:cubicBezTo>
                <a:cubicBezTo>
                  <a:pt x="708" y="272"/>
                  <a:pt x="709" y="275"/>
                  <a:pt x="711" y="277"/>
                </a:cubicBezTo>
                <a:cubicBezTo>
                  <a:pt x="712" y="278"/>
                  <a:pt x="713" y="279"/>
                  <a:pt x="714" y="279"/>
                </a:cubicBezTo>
                <a:moveTo>
                  <a:pt x="577" y="377"/>
                </a:moveTo>
                <a:cubicBezTo>
                  <a:pt x="540" y="388"/>
                  <a:pt x="507" y="386"/>
                  <a:pt x="475" y="375"/>
                </a:cubicBezTo>
                <a:cubicBezTo>
                  <a:pt x="489" y="366"/>
                  <a:pt x="503" y="357"/>
                  <a:pt x="516" y="347"/>
                </a:cubicBezTo>
                <a:cubicBezTo>
                  <a:pt x="518" y="346"/>
                  <a:pt x="518" y="344"/>
                  <a:pt x="517" y="343"/>
                </a:cubicBezTo>
                <a:cubicBezTo>
                  <a:pt x="477" y="276"/>
                  <a:pt x="391" y="242"/>
                  <a:pt x="324" y="210"/>
                </a:cubicBezTo>
                <a:cubicBezTo>
                  <a:pt x="308" y="203"/>
                  <a:pt x="244" y="163"/>
                  <a:pt x="216" y="174"/>
                </a:cubicBezTo>
                <a:cubicBezTo>
                  <a:pt x="216" y="174"/>
                  <a:pt x="216" y="174"/>
                  <a:pt x="216" y="174"/>
                </a:cubicBezTo>
                <a:cubicBezTo>
                  <a:pt x="213" y="180"/>
                  <a:pt x="209" y="185"/>
                  <a:pt x="203" y="188"/>
                </a:cubicBezTo>
                <a:cubicBezTo>
                  <a:pt x="202" y="188"/>
                  <a:pt x="202" y="188"/>
                  <a:pt x="202" y="188"/>
                </a:cubicBezTo>
                <a:cubicBezTo>
                  <a:pt x="202" y="188"/>
                  <a:pt x="202" y="188"/>
                  <a:pt x="202" y="188"/>
                </a:cubicBezTo>
                <a:cubicBezTo>
                  <a:pt x="202" y="188"/>
                  <a:pt x="201" y="188"/>
                  <a:pt x="201" y="188"/>
                </a:cubicBezTo>
                <a:cubicBezTo>
                  <a:pt x="198" y="190"/>
                  <a:pt x="195" y="187"/>
                  <a:pt x="194" y="185"/>
                </a:cubicBezTo>
                <a:cubicBezTo>
                  <a:pt x="193" y="181"/>
                  <a:pt x="193" y="178"/>
                  <a:pt x="194" y="175"/>
                </a:cubicBezTo>
                <a:cubicBezTo>
                  <a:pt x="193" y="174"/>
                  <a:pt x="193" y="173"/>
                  <a:pt x="194" y="172"/>
                </a:cubicBezTo>
                <a:cubicBezTo>
                  <a:pt x="193" y="169"/>
                  <a:pt x="193" y="167"/>
                  <a:pt x="192" y="165"/>
                </a:cubicBezTo>
                <a:cubicBezTo>
                  <a:pt x="186" y="154"/>
                  <a:pt x="187" y="143"/>
                  <a:pt x="193" y="132"/>
                </a:cubicBezTo>
                <a:cubicBezTo>
                  <a:pt x="193" y="131"/>
                  <a:pt x="194" y="130"/>
                  <a:pt x="195" y="129"/>
                </a:cubicBezTo>
                <a:cubicBezTo>
                  <a:pt x="198" y="125"/>
                  <a:pt x="201" y="121"/>
                  <a:pt x="204" y="118"/>
                </a:cubicBezTo>
                <a:cubicBezTo>
                  <a:pt x="207" y="116"/>
                  <a:pt x="209" y="114"/>
                  <a:pt x="212" y="112"/>
                </a:cubicBezTo>
                <a:cubicBezTo>
                  <a:pt x="210" y="108"/>
                  <a:pt x="211" y="103"/>
                  <a:pt x="217" y="102"/>
                </a:cubicBezTo>
                <a:cubicBezTo>
                  <a:pt x="238" y="98"/>
                  <a:pt x="259" y="96"/>
                  <a:pt x="280" y="97"/>
                </a:cubicBezTo>
                <a:cubicBezTo>
                  <a:pt x="283" y="97"/>
                  <a:pt x="286" y="99"/>
                  <a:pt x="288" y="102"/>
                </a:cubicBezTo>
                <a:cubicBezTo>
                  <a:pt x="298" y="104"/>
                  <a:pt x="308" y="107"/>
                  <a:pt x="318" y="110"/>
                </a:cubicBezTo>
                <a:cubicBezTo>
                  <a:pt x="358" y="120"/>
                  <a:pt x="399" y="133"/>
                  <a:pt x="437" y="148"/>
                </a:cubicBezTo>
                <a:cubicBezTo>
                  <a:pt x="486" y="166"/>
                  <a:pt x="541" y="200"/>
                  <a:pt x="596" y="211"/>
                </a:cubicBezTo>
                <a:cubicBezTo>
                  <a:pt x="605" y="214"/>
                  <a:pt x="613" y="218"/>
                  <a:pt x="622" y="222"/>
                </a:cubicBezTo>
                <a:cubicBezTo>
                  <a:pt x="603" y="236"/>
                  <a:pt x="585" y="254"/>
                  <a:pt x="577" y="275"/>
                </a:cubicBezTo>
                <a:cubicBezTo>
                  <a:pt x="567" y="301"/>
                  <a:pt x="569" y="336"/>
                  <a:pt x="593" y="353"/>
                </a:cubicBezTo>
                <a:cubicBezTo>
                  <a:pt x="601" y="359"/>
                  <a:pt x="615" y="359"/>
                  <a:pt x="631" y="357"/>
                </a:cubicBezTo>
                <a:cubicBezTo>
                  <a:pt x="613" y="364"/>
                  <a:pt x="595" y="371"/>
                  <a:pt x="577" y="377"/>
                </a:cubicBezTo>
                <a:moveTo>
                  <a:pt x="702" y="203"/>
                </a:moveTo>
                <a:cubicBezTo>
                  <a:pt x="715" y="217"/>
                  <a:pt x="727" y="231"/>
                  <a:pt x="735" y="249"/>
                </a:cubicBezTo>
                <a:cubicBezTo>
                  <a:pt x="738" y="253"/>
                  <a:pt x="740" y="257"/>
                  <a:pt x="741" y="262"/>
                </a:cubicBezTo>
                <a:cubicBezTo>
                  <a:pt x="742" y="264"/>
                  <a:pt x="743" y="265"/>
                  <a:pt x="743" y="266"/>
                </a:cubicBezTo>
                <a:cubicBezTo>
                  <a:pt x="744" y="270"/>
                  <a:pt x="744" y="274"/>
                  <a:pt x="742" y="276"/>
                </a:cubicBezTo>
                <a:cubicBezTo>
                  <a:pt x="746" y="256"/>
                  <a:pt x="709" y="222"/>
                  <a:pt x="700" y="213"/>
                </a:cubicBezTo>
                <a:cubicBezTo>
                  <a:pt x="696" y="209"/>
                  <a:pt x="692" y="207"/>
                  <a:pt x="688" y="206"/>
                </a:cubicBezTo>
                <a:cubicBezTo>
                  <a:pt x="693" y="202"/>
                  <a:pt x="697" y="200"/>
                  <a:pt x="701" y="201"/>
                </a:cubicBezTo>
                <a:cubicBezTo>
                  <a:pt x="701" y="202"/>
                  <a:pt x="702" y="202"/>
                  <a:pt x="702" y="203"/>
                </a:cubicBezTo>
                <a:moveTo>
                  <a:pt x="718" y="304"/>
                </a:moveTo>
                <a:cubicBezTo>
                  <a:pt x="718" y="304"/>
                  <a:pt x="719" y="304"/>
                  <a:pt x="720" y="305"/>
                </a:cubicBezTo>
                <a:cubicBezTo>
                  <a:pt x="702" y="317"/>
                  <a:pt x="678" y="326"/>
                  <a:pt x="662" y="332"/>
                </a:cubicBezTo>
                <a:cubicBezTo>
                  <a:pt x="636" y="341"/>
                  <a:pt x="600" y="360"/>
                  <a:pt x="587" y="323"/>
                </a:cubicBezTo>
                <a:cubicBezTo>
                  <a:pt x="576" y="291"/>
                  <a:pt x="601" y="260"/>
                  <a:pt x="624" y="241"/>
                </a:cubicBezTo>
                <a:cubicBezTo>
                  <a:pt x="628" y="238"/>
                  <a:pt x="647" y="223"/>
                  <a:pt x="662" y="213"/>
                </a:cubicBezTo>
                <a:cubicBezTo>
                  <a:pt x="661" y="218"/>
                  <a:pt x="662" y="223"/>
                  <a:pt x="663" y="229"/>
                </a:cubicBezTo>
                <a:cubicBezTo>
                  <a:pt x="668" y="257"/>
                  <a:pt x="692" y="290"/>
                  <a:pt x="718" y="304"/>
                </a:cubicBezTo>
                <a:moveTo>
                  <a:pt x="323" y="621"/>
                </a:moveTo>
                <a:cubicBezTo>
                  <a:pt x="445" y="588"/>
                  <a:pt x="559" y="529"/>
                  <a:pt x="669" y="467"/>
                </a:cubicBezTo>
                <a:cubicBezTo>
                  <a:pt x="675" y="464"/>
                  <a:pt x="681" y="460"/>
                  <a:pt x="687" y="456"/>
                </a:cubicBezTo>
                <a:cubicBezTo>
                  <a:pt x="691" y="459"/>
                  <a:pt x="695" y="460"/>
                  <a:pt x="699" y="462"/>
                </a:cubicBezTo>
                <a:cubicBezTo>
                  <a:pt x="700" y="463"/>
                  <a:pt x="701" y="463"/>
                  <a:pt x="703" y="464"/>
                </a:cubicBezTo>
                <a:cubicBezTo>
                  <a:pt x="704" y="465"/>
                  <a:pt x="705" y="465"/>
                  <a:pt x="706" y="464"/>
                </a:cubicBezTo>
                <a:cubicBezTo>
                  <a:pt x="706" y="465"/>
                  <a:pt x="706" y="465"/>
                  <a:pt x="706" y="465"/>
                </a:cubicBezTo>
                <a:cubicBezTo>
                  <a:pt x="707" y="465"/>
                  <a:pt x="707" y="465"/>
                  <a:pt x="707" y="465"/>
                </a:cubicBezTo>
                <a:cubicBezTo>
                  <a:pt x="754" y="487"/>
                  <a:pt x="799" y="510"/>
                  <a:pt x="844" y="536"/>
                </a:cubicBezTo>
                <a:cubicBezTo>
                  <a:pt x="870" y="550"/>
                  <a:pt x="899" y="576"/>
                  <a:pt x="930" y="577"/>
                </a:cubicBezTo>
                <a:cubicBezTo>
                  <a:pt x="976" y="580"/>
                  <a:pt x="985" y="535"/>
                  <a:pt x="956" y="509"/>
                </a:cubicBezTo>
                <a:cubicBezTo>
                  <a:pt x="957" y="509"/>
                  <a:pt x="957" y="509"/>
                  <a:pt x="957" y="509"/>
                </a:cubicBezTo>
                <a:cubicBezTo>
                  <a:pt x="981" y="497"/>
                  <a:pt x="1016" y="481"/>
                  <a:pt x="1037" y="459"/>
                </a:cubicBezTo>
                <a:cubicBezTo>
                  <a:pt x="1041" y="458"/>
                  <a:pt x="1044" y="457"/>
                  <a:pt x="1047" y="456"/>
                </a:cubicBezTo>
                <a:cubicBezTo>
                  <a:pt x="1095" y="428"/>
                  <a:pt x="1023" y="333"/>
                  <a:pt x="981" y="335"/>
                </a:cubicBezTo>
                <a:cubicBezTo>
                  <a:pt x="971" y="330"/>
                  <a:pt x="960" y="330"/>
                  <a:pt x="949" y="339"/>
                </a:cubicBezTo>
                <a:cubicBezTo>
                  <a:pt x="942" y="344"/>
                  <a:pt x="939" y="351"/>
                  <a:pt x="937" y="358"/>
                </a:cubicBezTo>
                <a:cubicBezTo>
                  <a:pt x="923" y="369"/>
                  <a:pt x="906" y="383"/>
                  <a:pt x="891" y="399"/>
                </a:cubicBezTo>
                <a:cubicBezTo>
                  <a:pt x="884" y="389"/>
                  <a:pt x="877" y="376"/>
                  <a:pt x="869" y="365"/>
                </a:cubicBezTo>
                <a:cubicBezTo>
                  <a:pt x="867" y="361"/>
                  <a:pt x="864" y="357"/>
                  <a:pt x="862" y="353"/>
                </a:cubicBezTo>
                <a:cubicBezTo>
                  <a:pt x="909" y="324"/>
                  <a:pt x="955" y="293"/>
                  <a:pt x="999" y="260"/>
                </a:cubicBezTo>
                <a:cubicBezTo>
                  <a:pt x="1072" y="205"/>
                  <a:pt x="1152" y="138"/>
                  <a:pt x="1178" y="47"/>
                </a:cubicBezTo>
                <a:cubicBezTo>
                  <a:pt x="1180" y="43"/>
                  <a:pt x="1180" y="40"/>
                  <a:pt x="1181" y="36"/>
                </a:cubicBezTo>
                <a:cubicBezTo>
                  <a:pt x="1181" y="35"/>
                  <a:pt x="1182" y="33"/>
                  <a:pt x="1182" y="32"/>
                </a:cubicBezTo>
                <a:cubicBezTo>
                  <a:pt x="1182" y="30"/>
                  <a:pt x="1181" y="29"/>
                  <a:pt x="1180" y="28"/>
                </a:cubicBezTo>
                <a:cubicBezTo>
                  <a:pt x="1177" y="19"/>
                  <a:pt x="1171" y="11"/>
                  <a:pt x="1161" y="6"/>
                </a:cubicBezTo>
                <a:cubicBezTo>
                  <a:pt x="1149" y="0"/>
                  <a:pt x="1136" y="1"/>
                  <a:pt x="1123" y="2"/>
                </a:cubicBezTo>
                <a:cubicBezTo>
                  <a:pt x="1100" y="4"/>
                  <a:pt x="1080" y="11"/>
                  <a:pt x="1057" y="10"/>
                </a:cubicBezTo>
                <a:cubicBezTo>
                  <a:pt x="1045" y="10"/>
                  <a:pt x="1034" y="8"/>
                  <a:pt x="1022" y="8"/>
                </a:cubicBezTo>
                <a:cubicBezTo>
                  <a:pt x="968" y="9"/>
                  <a:pt x="916" y="40"/>
                  <a:pt x="869" y="65"/>
                </a:cubicBezTo>
                <a:cubicBezTo>
                  <a:pt x="805" y="99"/>
                  <a:pt x="746" y="139"/>
                  <a:pt x="690" y="185"/>
                </a:cubicBezTo>
                <a:cubicBezTo>
                  <a:pt x="689" y="186"/>
                  <a:pt x="689" y="186"/>
                  <a:pt x="689" y="187"/>
                </a:cubicBezTo>
                <a:cubicBezTo>
                  <a:pt x="685" y="187"/>
                  <a:pt x="682" y="187"/>
                  <a:pt x="679" y="188"/>
                </a:cubicBezTo>
                <a:cubicBezTo>
                  <a:pt x="677" y="187"/>
                  <a:pt x="675" y="187"/>
                  <a:pt x="673" y="189"/>
                </a:cubicBezTo>
                <a:cubicBezTo>
                  <a:pt x="661" y="196"/>
                  <a:pt x="648" y="203"/>
                  <a:pt x="635" y="212"/>
                </a:cubicBezTo>
                <a:cubicBezTo>
                  <a:pt x="587" y="190"/>
                  <a:pt x="534" y="174"/>
                  <a:pt x="484" y="156"/>
                </a:cubicBezTo>
                <a:cubicBezTo>
                  <a:pt x="430" y="137"/>
                  <a:pt x="374" y="122"/>
                  <a:pt x="319" y="104"/>
                </a:cubicBezTo>
                <a:cubicBezTo>
                  <a:pt x="284" y="93"/>
                  <a:pt x="241" y="79"/>
                  <a:pt x="206" y="98"/>
                </a:cubicBezTo>
                <a:cubicBezTo>
                  <a:pt x="180" y="112"/>
                  <a:pt x="167" y="138"/>
                  <a:pt x="177" y="166"/>
                </a:cubicBezTo>
                <a:cubicBezTo>
                  <a:pt x="191" y="208"/>
                  <a:pt x="242" y="233"/>
                  <a:pt x="276" y="258"/>
                </a:cubicBezTo>
                <a:cubicBezTo>
                  <a:pt x="324" y="294"/>
                  <a:pt x="374" y="328"/>
                  <a:pt x="423" y="363"/>
                </a:cubicBezTo>
                <a:cubicBezTo>
                  <a:pt x="415" y="369"/>
                  <a:pt x="408" y="375"/>
                  <a:pt x="400" y="382"/>
                </a:cubicBezTo>
                <a:cubicBezTo>
                  <a:pt x="381" y="392"/>
                  <a:pt x="363" y="406"/>
                  <a:pt x="347" y="420"/>
                </a:cubicBezTo>
                <a:cubicBezTo>
                  <a:pt x="324" y="439"/>
                  <a:pt x="306" y="456"/>
                  <a:pt x="278" y="465"/>
                </a:cubicBezTo>
                <a:cubicBezTo>
                  <a:pt x="246" y="475"/>
                  <a:pt x="218" y="466"/>
                  <a:pt x="187" y="456"/>
                </a:cubicBezTo>
                <a:cubicBezTo>
                  <a:pt x="123" y="435"/>
                  <a:pt x="53" y="398"/>
                  <a:pt x="9" y="463"/>
                </a:cubicBezTo>
                <a:cubicBezTo>
                  <a:pt x="8" y="463"/>
                  <a:pt x="6" y="462"/>
                  <a:pt x="5" y="462"/>
                </a:cubicBezTo>
                <a:cubicBezTo>
                  <a:pt x="4" y="461"/>
                  <a:pt x="3" y="462"/>
                  <a:pt x="4" y="463"/>
                </a:cubicBezTo>
                <a:cubicBezTo>
                  <a:pt x="7" y="466"/>
                  <a:pt x="7" y="466"/>
                  <a:pt x="7" y="466"/>
                </a:cubicBezTo>
                <a:cubicBezTo>
                  <a:pt x="5" y="469"/>
                  <a:pt x="3" y="473"/>
                  <a:pt x="1" y="477"/>
                </a:cubicBezTo>
                <a:cubicBezTo>
                  <a:pt x="0" y="479"/>
                  <a:pt x="0" y="483"/>
                  <a:pt x="2" y="484"/>
                </a:cubicBezTo>
                <a:cubicBezTo>
                  <a:pt x="26" y="502"/>
                  <a:pt x="49" y="521"/>
                  <a:pt x="72" y="539"/>
                </a:cubicBezTo>
                <a:cubicBezTo>
                  <a:pt x="69" y="541"/>
                  <a:pt x="67" y="544"/>
                  <a:pt x="64" y="546"/>
                </a:cubicBezTo>
                <a:cubicBezTo>
                  <a:pt x="63" y="547"/>
                  <a:pt x="65" y="549"/>
                  <a:pt x="66" y="548"/>
                </a:cubicBezTo>
                <a:cubicBezTo>
                  <a:pt x="69" y="545"/>
                  <a:pt x="71" y="543"/>
                  <a:pt x="74" y="541"/>
                </a:cubicBezTo>
                <a:cubicBezTo>
                  <a:pt x="89" y="552"/>
                  <a:pt x="103" y="564"/>
                  <a:pt x="119" y="574"/>
                </a:cubicBezTo>
                <a:cubicBezTo>
                  <a:pt x="101" y="586"/>
                  <a:pt x="82" y="599"/>
                  <a:pt x="72" y="616"/>
                </a:cubicBezTo>
                <a:cubicBezTo>
                  <a:pt x="57" y="642"/>
                  <a:pt x="66" y="663"/>
                  <a:pt x="95" y="654"/>
                </a:cubicBezTo>
                <a:cubicBezTo>
                  <a:pt x="114" y="648"/>
                  <a:pt x="133" y="637"/>
                  <a:pt x="151" y="625"/>
                </a:cubicBezTo>
                <a:cubicBezTo>
                  <a:pt x="152" y="633"/>
                  <a:pt x="159" y="640"/>
                  <a:pt x="169" y="644"/>
                </a:cubicBezTo>
                <a:cubicBezTo>
                  <a:pt x="190" y="651"/>
                  <a:pt x="220" y="642"/>
                  <a:pt x="240" y="639"/>
                </a:cubicBezTo>
                <a:cubicBezTo>
                  <a:pt x="268" y="634"/>
                  <a:pt x="296" y="628"/>
                  <a:pt x="323" y="621"/>
                </a:cubicBezTo>
                <a:moveTo>
                  <a:pt x="479" y="392"/>
                </a:moveTo>
                <a:cubicBezTo>
                  <a:pt x="544" y="411"/>
                  <a:pt x="607" y="378"/>
                  <a:pt x="671" y="347"/>
                </a:cubicBezTo>
                <a:cubicBezTo>
                  <a:pt x="700" y="336"/>
                  <a:pt x="728" y="321"/>
                  <a:pt x="740" y="306"/>
                </a:cubicBezTo>
                <a:cubicBezTo>
                  <a:pt x="749" y="302"/>
                  <a:pt x="756" y="294"/>
                  <a:pt x="757" y="282"/>
                </a:cubicBezTo>
                <a:cubicBezTo>
                  <a:pt x="760" y="259"/>
                  <a:pt x="745" y="234"/>
                  <a:pt x="728" y="215"/>
                </a:cubicBezTo>
                <a:cubicBezTo>
                  <a:pt x="721" y="205"/>
                  <a:pt x="713" y="197"/>
                  <a:pt x="704" y="192"/>
                </a:cubicBezTo>
                <a:cubicBezTo>
                  <a:pt x="773" y="137"/>
                  <a:pt x="847" y="90"/>
                  <a:pt x="928" y="54"/>
                </a:cubicBezTo>
                <a:cubicBezTo>
                  <a:pt x="960" y="40"/>
                  <a:pt x="988" y="31"/>
                  <a:pt x="1019" y="28"/>
                </a:cubicBezTo>
                <a:cubicBezTo>
                  <a:pt x="1016" y="34"/>
                  <a:pt x="1015" y="42"/>
                  <a:pt x="1018" y="48"/>
                </a:cubicBezTo>
                <a:cubicBezTo>
                  <a:pt x="1021" y="55"/>
                  <a:pt x="1028" y="57"/>
                  <a:pt x="1034" y="54"/>
                </a:cubicBezTo>
                <a:cubicBezTo>
                  <a:pt x="1046" y="48"/>
                  <a:pt x="1058" y="43"/>
                  <a:pt x="1069" y="37"/>
                </a:cubicBezTo>
                <a:cubicBezTo>
                  <a:pt x="1075" y="34"/>
                  <a:pt x="1080" y="30"/>
                  <a:pt x="1085" y="26"/>
                </a:cubicBezTo>
                <a:cubicBezTo>
                  <a:pt x="1089" y="26"/>
                  <a:pt x="1093" y="25"/>
                  <a:pt x="1097" y="25"/>
                </a:cubicBezTo>
                <a:cubicBezTo>
                  <a:pt x="1099" y="24"/>
                  <a:pt x="1100" y="24"/>
                  <a:pt x="1102" y="24"/>
                </a:cubicBezTo>
                <a:cubicBezTo>
                  <a:pt x="1102" y="21"/>
                  <a:pt x="1103" y="18"/>
                  <a:pt x="1105" y="16"/>
                </a:cubicBezTo>
                <a:cubicBezTo>
                  <a:pt x="1107" y="14"/>
                  <a:pt x="1109" y="13"/>
                  <a:pt x="1111" y="12"/>
                </a:cubicBezTo>
                <a:cubicBezTo>
                  <a:pt x="1114" y="9"/>
                  <a:pt x="1119" y="8"/>
                  <a:pt x="1123" y="9"/>
                </a:cubicBezTo>
                <a:cubicBezTo>
                  <a:pt x="1124" y="9"/>
                  <a:pt x="1124" y="9"/>
                  <a:pt x="1125" y="9"/>
                </a:cubicBezTo>
                <a:cubicBezTo>
                  <a:pt x="1128" y="10"/>
                  <a:pt x="1131" y="10"/>
                  <a:pt x="1133" y="11"/>
                </a:cubicBezTo>
                <a:cubicBezTo>
                  <a:pt x="1136" y="12"/>
                  <a:pt x="1138" y="14"/>
                  <a:pt x="1141" y="16"/>
                </a:cubicBezTo>
                <a:cubicBezTo>
                  <a:pt x="1141" y="16"/>
                  <a:pt x="1141" y="16"/>
                  <a:pt x="1141" y="16"/>
                </a:cubicBezTo>
                <a:cubicBezTo>
                  <a:pt x="1152" y="18"/>
                  <a:pt x="1162" y="26"/>
                  <a:pt x="1165" y="38"/>
                </a:cubicBezTo>
                <a:cubicBezTo>
                  <a:pt x="1167" y="43"/>
                  <a:pt x="1167" y="49"/>
                  <a:pt x="1165" y="54"/>
                </a:cubicBezTo>
                <a:cubicBezTo>
                  <a:pt x="1164" y="58"/>
                  <a:pt x="1161" y="62"/>
                  <a:pt x="1159" y="66"/>
                </a:cubicBezTo>
                <a:cubicBezTo>
                  <a:pt x="1158" y="67"/>
                  <a:pt x="1158" y="68"/>
                  <a:pt x="1157" y="69"/>
                </a:cubicBezTo>
                <a:cubicBezTo>
                  <a:pt x="1156" y="71"/>
                  <a:pt x="1156" y="74"/>
                  <a:pt x="1156" y="76"/>
                </a:cubicBezTo>
                <a:cubicBezTo>
                  <a:pt x="1158" y="83"/>
                  <a:pt x="1153" y="87"/>
                  <a:pt x="1148" y="87"/>
                </a:cubicBezTo>
                <a:cubicBezTo>
                  <a:pt x="1066" y="232"/>
                  <a:pt x="893" y="322"/>
                  <a:pt x="756" y="402"/>
                </a:cubicBezTo>
                <a:cubicBezTo>
                  <a:pt x="665" y="456"/>
                  <a:pt x="573" y="510"/>
                  <a:pt x="476" y="553"/>
                </a:cubicBezTo>
                <a:cubicBezTo>
                  <a:pt x="430" y="574"/>
                  <a:pt x="383" y="591"/>
                  <a:pt x="335" y="605"/>
                </a:cubicBezTo>
                <a:cubicBezTo>
                  <a:pt x="306" y="614"/>
                  <a:pt x="277" y="620"/>
                  <a:pt x="248" y="625"/>
                </a:cubicBezTo>
                <a:cubicBezTo>
                  <a:pt x="237" y="627"/>
                  <a:pt x="226" y="629"/>
                  <a:pt x="215" y="630"/>
                </a:cubicBezTo>
                <a:cubicBezTo>
                  <a:pt x="206" y="631"/>
                  <a:pt x="198" y="632"/>
                  <a:pt x="190" y="633"/>
                </a:cubicBezTo>
                <a:cubicBezTo>
                  <a:pt x="182" y="627"/>
                  <a:pt x="175" y="621"/>
                  <a:pt x="167" y="615"/>
                </a:cubicBezTo>
                <a:cubicBezTo>
                  <a:pt x="171" y="613"/>
                  <a:pt x="175" y="610"/>
                  <a:pt x="180" y="608"/>
                </a:cubicBezTo>
                <a:cubicBezTo>
                  <a:pt x="208" y="593"/>
                  <a:pt x="253" y="575"/>
                  <a:pt x="269" y="546"/>
                </a:cubicBezTo>
                <a:cubicBezTo>
                  <a:pt x="279" y="528"/>
                  <a:pt x="274" y="507"/>
                  <a:pt x="256" y="507"/>
                </a:cubicBezTo>
                <a:cubicBezTo>
                  <a:pt x="253" y="507"/>
                  <a:pt x="249" y="508"/>
                  <a:pt x="245" y="509"/>
                </a:cubicBezTo>
                <a:cubicBezTo>
                  <a:pt x="244" y="509"/>
                  <a:pt x="244" y="510"/>
                  <a:pt x="244" y="510"/>
                </a:cubicBezTo>
                <a:cubicBezTo>
                  <a:pt x="213" y="519"/>
                  <a:pt x="185" y="534"/>
                  <a:pt x="158" y="550"/>
                </a:cubicBezTo>
                <a:cubicBezTo>
                  <a:pt x="138" y="530"/>
                  <a:pt x="112" y="514"/>
                  <a:pt x="86" y="501"/>
                </a:cubicBezTo>
                <a:cubicBezTo>
                  <a:pt x="85" y="502"/>
                  <a:pt x="84" y="503"/>
                  <a:pt x="83" y="504"/>
                </a:cubicBezTo>
                <a:cubicBezTo>
                  <a:pt x="83" y="504"/>
                  <a:pt x="84" y="505"/>
                  <a:pt x="84" y="505"/>
                </a:cubicBezTo>
                <a:cubicBezTo>
                  <a:pt x="90" y="508"/>
                  <a:pt x="95" y="511"/>
                  <a:pt x="100" y="513"/>
                </a:cubicBezTo>
                <a:cubicBezTo>
                  <a:pt x="92" y="521"/>
                  <a:pt x="84" y="527"/>
                  <a:pt x="76" y="535"/>
                </a:cubicBezTo>
                <a:cubicBezTo>
                  <a:pt x="71" y="531"/>
                  <a:pt x="66" y="527"/>
                  <a:pt x="61" y="523"/>
                </a:cubicBezTo>
                <a:cubicBezTo>
                  <a:pt x="57" y="527"/>
                  <a:pt x="52" y="523"/>
                  <a:pt x="52" y="519"/>
                </a:cubicBezTo>
                <a:cubicBezTo>
                  <a:pt x="51" y="519"/>
                  <a:pt x="50" y="519"/>
                  <a:pt x="49" y="518"/>
                </a:cubicBezTo>
                <a:cubicBezTo>
                  <a:pt x="34" y="505"/>
                  <a:pt x="8" y="488"/>
                  <a:pt x="23" y="465"/>
                </a:cubicBezTo>
                <a:cubicBezTo>
                  <a:pt x="37" y="444"/>
                  <a:pt x="65" y="437"/>
                  <a:pt x="88" y="432"/>
                </a:cubicBezTo>
                <a:cubicBezTo>
                  <a:pt x="91" y="431"/>
                  <a:pt x="94" y="433"/>
                  <a:pt x="96" y="435"/>
                </a:cubicBezTo>
                <a:cubicBezTo>
                  <a:pt x="108" y="436"/>
                  <a:pt x="119" y="439"/>
                  <a:pt x="129" y="444"/>
                </a:cubicBezTo>
                <a:cubicBezTo>
                  <a:pt x="131" y="445"/>
                  <a:pt x="132" y="448"/>
                  <a:pt x="131" y="450"/>
                </a:cubicBezTo>
                <a:cubicBezTo>
                  <a:pt x="135" y="451"/>
                  <a:pt x="139" y="453"/>
                  <a:pt x="143" y="454"/>
                </a:cubicBezTo>
                <a:cubicBezTo>
                  <a:pt x="167" y="462"/>
                  <a:pt x="190" y="471"/>
                  <a:pt x="214" y="477"/>
                </a:cubicBezTo>
                <a:cubicBezTo>
                  <a:pt x="228" y="480"/>
                  <a:pt x="242" y="482"/>
                  <a:pt x="255" y="482"/>
                </a:cubicBezTo>
                <a:cubicBezTo>
                  <a:pt x="282" y="481"/>
                  <a:pt x="307" y="473"/>
                  <a:pt x="333" y="455"/>
                </a:cubicBezTo>
                <a:cubicBezTo>
                  <a:pt x="356" y="439"/>
                  <a:pt x="376" y="418"/>
                  <a:pt x="401" y="403"/>
                </a:cubicBezTo>
                <a:cubicBezTo>
                  <a:pt x="416" y="394"/>
                  <a:pt x="431" y="387"/>
                  <a:pt x="445" y="377"/>
                </a:cubicBezTo>
                <a:cubicBezTo>
                  <a:pt x="446" y="378"/>
                  <a:pt x="448" y="379"/>
                  <a:pt x="450" y="380"/>
                </a:cubicBezTo>
                <a:cubicBezTo>
                  <a:pt x="448" y="382"/>
                  <a:pt x="446" y="383"/>
                  <a:pt x="445" y="386"/>
                </a:cubicBezTo>
                <a:cubicBezTo>
                  <a:pt x="442" y="394"/>
                  <a:pt x="441" y="404"/>
                  <a:pt x="450" y="410"/>
                </a:cubicBezTo>
                <a:cubicBezTo>
                  <a:pt x="454" y="413"/>
                  <a:pt x="460" y="415"/>
                  <a:pt x="465" y="413"/>
                </a:cubicBezTo>
                <a:cubicBezTo>
                  <a:pt x="470" y="410"/>
                  <a:pt x="474" y="407"/>
                  <a:pt x="476" y="402"/>
                </a:cubicBezTo>
                <a:cubicBezTo>
                  <a:pt x="478" y="399"/>
                  <a:pt x="479" y="396"/>
                  <a:pt x="479" y="392"/>
                </a:cubicBezTo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3" name="图片 12" descr="2024-10-07 09:59:46.457000"/>
          <p:cNvPicPr>
            <a:picLocks noChangeAspect="1"/>
          </p:cNvPicPr>
          <p:nvPr/>
        </p:nvPicPr>
        <p:blipFill>
          <a:blip r:embed="rId6"/>
          <a:srcRect l="804" r="-550" b="444"/>
          <a:stretch>
            <a:fillRect/>
          </a:stretch>
        </p:blipFill>
        <p:spPr>
          <a:xfrm>
            <a:off x="-111760" y="-341630"/>
            <a:ext cx="13089890" cy="7461250"/>
          </a:xfrm>
          <a:prstGeom prst="rect">
            <a:avLst/>
          </a:prstGeom>
        </p:spPr>
      </p:pic>
      <p:pic>
        <p:nvPicPr>
          <p:cNvPr id="14" name="图片 13" descr="/private/var/mobile/Containers/Data/Application/1110EBC8-4F87-45D6-A9E6-6D4DB489990D/tmp/insert_image_tmp_dir/2024-10-07 10:01:06.949000.png2024-10-07 10:01:06.94900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505710" y="1621790"/>
            <a:ext cx="8285480" cy="57886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稻壳儿花儿小姐矩形 7"/>
          <p:cNvSpPr/>
          <p:nvPr/>
        </p:nvSpPr>
        <p:spPr>
          <a:xfrm>
            <a:off x="766763" y="4526782"/>
            <a:ext cx="10658475" cy="1494793"/>
          </a:xfrm>
          <a:prstGeom prst="rect">
            <a:avLst/>
          </a:prstGeom>
          <a:solidFill>
            <a:srgbClr val="F9EBEB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4000" spc="200" dirty="0">
              <a:solidFill>
                <a:schemeClr val="accent3"/>
              </a:solidFill>
            </a:endParaRPr>
          </a:p>
        </p:txBody>
      </p:sp>
      <p:pic>
        <p:nvPicPr>
          <p:cNvPr id="2" name="图片 1" descr="/private/var/mobile/Containers/Data/Application/1110EBC8-4F87-45D6-A9E6-6D4DB489990D/tmp/insert_image_tmp_dir/2024-10-07 10:31:54.968000.png2024-10-07 10:31:54.9680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272415" y="-168275"/>
            <a:ext cx="13247370" cy="76796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35182" y="4763428"/>
            <a:ext cx="1582505" cy="13102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9685" y="4881174"/>
            <a:ext cx="821250" cy="1192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2312148"/>
            <a:ext cx="2468005" cy="374787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933" y="5516981"/>
            <a:ext cx="1076917" cy="1063110"/>
          </a:xfrm>
          <a:prstGeom prst="rect">
            <a:avLst/>
          </a:prstGeom>
        </p:spPr>
      </p:pic>
      <p:sp>
        <p:nvSpPr>
          <p:cNvPr id="7" name="稻壳儿花儿小姐矩形 6"/>
          <p:cNvSpPr/>
          <p:nvPr/>
        </p:nvSpPr>
        <p:spPr>
          <a:xfrm rot="20857330">
            <a:off x="934473" y="2660395"/>
            <a:ext cx="1808480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srgbClr val="121212"/>
                </a:solidFill>
                <a:latin typeface="汉仪乐喵体W" charset="0"/>
                <a:ea typeface="汉仪乐喵体W" charset="0"/>
              </a:rPr>
              <a:t>喀纳斯湖</a:t>
            </a:r>
            <a:endParaRPr lang="zh-CN" altLang="en-US" sz="3200" dirty="0">
              <a:solidFill>
                <a:srgbClr val="121212"/>
              </a:solidFill>
              <a:latin typeface="汉仪乐喵体W" charset="0"/>
              <a:ea typeface="汉仪乐喵体W" charset="0"/>
            </a:endParaRPr>
          </a:p>
        </p:txBody>
      </p:sp>
      <p:sp>
        <p:nvSpPr>
          <p:cNvPr id="17" name="稻壳儿花儿小姐矩形 6"/>
          <p:cNvSpPr/>
          <p:nvPr/>
        </p:nvSpPr>
        <p:spPr>
          <a:xfrm rot="20857330">
            <a:off x="1163885" y="4294792"/>
            <a:ext cx="309880" cy="51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zh-CN" altLang="en-US" sz="2800" dirty="0">
              <a:solidFill>
                <a:prstClr val="white"/>
              </a:solidFill>
              <a:latin typeface="汉仪秀英体简" pitchFamily="49" charset="-122"/>
              <a:ea typeface="汉仪秀英体简" pitchFamily="49" charset="-122"/>
            </a:endParaRPr>
          </a:p>
        </p:txBody>
      </p:sp>
      <p:pic>
        <p:nvPicPr>
          <p:cNvPr id="4" name="图片 3" descr="2024-10-07 10:10:37.8180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0780" y="1991995"/>
            <a:ext cx="4064000" cy="4587875"/>
          </a:xfrm>
          <a:prstGeom prst="rect">
            <a:avLst/>
          </a:prstGeom>
        </p:spPr>
      </p:pic>
      <p:pic>
        <p:nvPicPr>
          <p:cNvPr id="12" name="图片 11" descr="2024-10-07 10:11:32.10100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4780" y="1971040"/>
            <a:ext cx="4014470" cy="46088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96415" y="422910"/>
            <a:ext cx="9816465" cy="1569085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pitchFamily="34" charset="0"/>
                <a:ea typeface="Calibri" pitchFamily="34" charset="0"/>
                <a:sym typeface="+mn-ea"/>
              </a:rPr>
              <a:t>喀纳斯湖‌：湖面海拔1374米，夏季湖水呈现出宝石般的绿蓝色，非常壮观。在湖边可以乘坐游船，感受湖水的清凉。此外，还可以选择漂流等活动来深度体验喀纳斯景区的魅力。</a:t>
            </a:r>
            <a:endParaRPr lang="zh-CN" altLang="en-US" sz="2400">
              <a:latin typeface="Calibri" pitchFamily="34" charset="0"/>
              <a:ea typeface="Calibri" pitchFamily="34" charset="0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2400">
              <a:latin typeface="Calibri" pitchFamily="34" charset="0"/>
              <a:ea typeface="Calibri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稻壳儿花儿小姐矩形 7"/>
          <p:cNvSpPr/>
          <p:nvPr/>
        </p:nvSpPr>
        <p:spPr>
          <a:xfrm>
            <a:off x="766763" y="2411309"/>
            <a:ext cx="10658475" cy="2108408"/>
          </a:xfrm>
          <a:prstGeom prst="rect">
            <a:avLst/>
          </a:prstGeom>
          <a:solidFill>
            <a:srgbClr val="F9EBEB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4000" spc="200" dirty="0">
              <a:solidFill>
                <a:schemeClr val="accent3"/>
              </a:solidFill>
            </a:endParaRPr>
          </a:p>
        </p:txBody>
      </p:sp>
      <p:sp>
        <p:nvSpPr>
          <p:cNvPr id="9" name="稻壳儿花儿小姐矩形 52"/>
          <p:cNvSpPr/>
          <p:nvPr/>
        </p:nvSpPr>
        <p:spPr>
          <a:xfrm>
            <a:off x="6941856" y="1253215"/>
            <a:ext cx="3476707" cy="701040"/>
          </a:xfrm>
          <a:prstGeom prst="rect">
            <a:avLst/>
          </a:prstGeom>
          <a:ln w="6350">
            <a:solidFill>
              <a:schemeClr val="accent1">
                <a:shade val="5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4"/>
                </a:solidFill>
                <a:latin typeface="汉仪乐喵体W" charset="0"/>
                <a:ea typeface="汉仪乐喵体W" charset="0"/>
              </a:rPr>
              <a:t>魔鬼城</a:t>
            </a:r>
            <a:endParaRPr lang="zh-CN" altLang="en-US" sz="4000" dirty="0">
              <a:solidFill>
                <a:schemeClr val="accent4"/>
              </a:solidFill>
              <a:latin typeface="汉仪乐喵体W" charset="0"/>
              <a:ea typeface="汉仪乐喵体W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5719" y="1229465"/>
            <a:ext cx="1412875" cy="823455"/>
          </a:xfrm>
          <a:prstGeom prst="rect">
            <a:avLst/>
          </a:prstGeom>
        </p:spPr>
      </p:pic>
      <p:pic>
        <p:nvPicPr>
          <p:cNvPr id="10" name="图片 9" descr="2024-10-07 10:18:15.090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080" y="1453515"/>
            <a:ext cx="2889885" cy="2167255"/>
          </a:xfrm>
          <a:prstGeom prst="rect">
            <a:avLst/>
          </a:prstGeom>
        </p:spPr>
      </p:pic>
      <p:pic>
        <p:nvPicPr>
          <p:cNvPr id="15" name="图片 14" descr="2024-10-07 10:19:20.402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8215" y="1453515"/>
            <a:ext cx="3091180" cy="2127250"/>
          </a:xfrm>
          <a:prstGeom prst="rect">
            <a:avLst/>
          </a:prstGeom>
        </p:spPr>
      </p:pic>
      <p:pic>
        <p:nvPicPr>
          <p:cNvPr id="16" name="图片 15" descr="2024-10-07 10:20:29.1750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080" y="3980815"/>
            <a:ext cx="2985135" cy="2180590"/>
          </a:xfrm>
          <a:prstGeom prst="rect">
            <a:avLst/>
          </a:prstGeom>
        </p:spPr>
      </p:pic>
      <p:pic>
        <p:nvPicPr>
          <p:cNvPr id="17" name="图片 16" descr="/private/var/mobile/Containers/Data/Application/1110EBC8-4F87-45D6-A9E6-6D4DB489990D/tmp/insert_image_tmp_dir/2024-10-07 10:21:06.610000.png2024-10-07 10:21:06.61000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658870" y="3980815"/>
            <a:ext cx="3223260" cy="21437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01815" y="2286000"/>
            <a:ext cx="4547235" cy="4078605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pitchFamily="34" charset="0"/>
                <a:ea typeface="宋体" charset="-122"/>
                <a:sym typeface="+mn-ea"/>
              </a:rPr>
              <a:t>一亿</a:t>
            </a:r>
            <a:r>
              <a:rPr lang="en-US" altLang="zh-CN" sz="2400">
                <a:latin typeface="Calibri" pitchFamily="34" charset="0"/>
                <a:ea typeface="宋体" charset="-122"/>
                <a:sym typeface="+mn-ea"/>
              </a:rPr>
              <a:t>多年前</a:t>
            </a:r>
            <a:r>
              <a:rPr lang="zh-CN" altLang="en-US" sz="2400">
                <a:latin typeface="Calibri" pitchFamily="34" charset="0"/>
                <a:ea typeface="宋体" charset="-122"/>
                <a:sym typeface="+mn-ea"/>
              </a:rPr>
              <a:t>，</a:t>
            </a:r>
            <a:r>
              <a:rPr lang="zh-CN" altLang="en-US" sz="2400">
                <a:latin typeface="Calibri" pitchFamily="34" charset="0"/>
                <a:ea typeface="Calibri" pitchFamily="34" charset="0"/>
                <a:sym typeface="+mn-ea"/>
              </a:rPr>
              <a:t>这里是一个巨大的淡水湖泊，气候温暖潮湿，是远古生物如恐龙的栖息地。经过数次地壳变动和千万年的风雨剥蚀，湖泊变成了间夹着砂岩和泥板岩的陆地瀚海，最终形成了今天所见的雄伟壮观景象。每当狂风骤起时，这里会发出奇怪的吼声，因此被称为魔鬼</a:t>
            </a:r>
            <a:r>
              <a:rPr lang="zh-CN" altLang="en-US" sz="2400">
                <a:latin typeface="Calibri" pitchFamily="34" charset="0"/>
                <a:ea typeface="宋体" charset="-122"/>
                <a:sym typeface="+mn-ea"/>
              </a:rPr>
              <a:t>城。</a:t>
            </a:r>
            <a:endParaRPr lang="zh-CN" altLang="en-US" sz="2400">
              <a:latin typeface="Calibri" pitchFamily="34" charset="0"/>
              <a:ea typeface="宋体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"/>
          <p:cNvSpPr/>
          <p:nvPr/>
        </p:nvSpPr>
        <p:spPr bwMode="auto">
          <a:xfrm>
            <a:off x="7528712" y="4757556"/>
            <a:ext cx="1316655" cy="131491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  <a:gd name="connsiteX159" fmla="*/ 373273 h 605239"/>
              <a:gd name="connsiteY159" fmla="*/ 373273 h 605239"/>
              <a:gd name="connsiteX160" fmla="*/ 373273 h 605239"/>
              <a:gd name="connsiteY160" fmla="*/ 373273 h 605239"/>
              <a:gd name="connsiteX161" fmla="*/ 373273 h 605239"/>
              <a:gd name="connsiteY161" fmla="*/ 373273 h 605239"/>
              <a:gd name="connsiteX162" fmla="*/ 373273 h 605239"/>
              <a:gd name="connsiteY16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</a:cxnLst>
            <a:rect l="l" t="t" r="r" b="b"/>
            <a:pathLst>
              <a:path w="603951" h="603155">
                <a:moveTo>
                  <a:pt x="262317" y="523679"/>
                </a:moveTo>
                <a:cubicBezTo>
                  <a:pt x="276225" y="526659"/>
                  <a:pt x="289140" y="527653"/>
                  <a:pt x="302055" y="527653"/>
                </a:cubicBezTo>
                <a:cubicBezTo>
                  <a:pt x="315963" y="527653"/>
                  <a:pt x="328878" y="526659"/>
                  <a:pt x="341793" y="523679"/>
                </a:cubicBezTo>
                <a:lnTo>
                  <a:pt x="341793" y="539574"/>
                </a:lnTo>
                <a:cubicBezTo>
                  <a:pt x="341793" y="546528"/>
                  <a:pt x="339806" y="553483"/>
                  <a:pt x="335832" y="559443"/>
                </a:cubicBezTo>
                <a:lnTo>
                  <a:pt x="313976" y="596201"/>
                </a:lnTo>
                <a:cubicBezTo>
                  <a:pt x="311990" y="600175"/>
                  <a:pt x="307022" y="603155"/>
                  <a:pt x="302055" y="603155"/>
                </a:cubicBezTo>
                <a:cubicBezTo>
                  <a:pt x="297088" y="603155"/>
                  <a:pt x="293114" y="600175"/>
                  <a:pt x="290134" y="596201"/>
                </a:cubicBezTo>
                <a:lnTo>
                  <a:pt x="268278" y="559443"/>
                </a:lnTo>
                <a:cubicBezTo>
                  <a:pt x="264304" y="553483"/>
                  <a:pt x="262317" y="546528"/>
                  <a:pt x="262317" y="539574"/>
                </a:cubicBezTo>
                <a:close/>
                <a:moveTo>
                  <a:pt x="423274" y="491985"/>
                </a:moveTo>
                <a:lnTo>
                  <a:pt x="429238" y="506871"/>
                </a:lnTo>
                <a:cubicBezTo>
                  <a:pt x="432220" y="513817"/>
                  <a:pt x="433214" y="520764"/>
                  <a:pt x="432220" y="527710"/>
                </a:cubicBezTo>
                <a:lnTo>
                  <a:pt x="425262" y="569390"/>
                </a:lnTo>
                <a:cubicBezTo>
                  <a:pt x="424268" y="574352"/>
                  <a:pt x="421286" y="578322"/>
                  <a:pt x="417310" y="580306"/>
                </a:cubicBezTo>
                <a:cubicBezTo>
                  <a:pt x="412340" y="582291"/>
                  <a:pt x="407370" y="581299"/>
                  <a:pt x="403394" y="578322"/>
                </a:cubicBezTo>
                <a:lnTo>
                  <a:pt x="369598" y="553512"/>
                </a:lnTo>
                <a:cubicBezTo>
                  <a:pt x="363634" y="549543"/>
                  <a:pt x="358664" y="543588"/>
                  <a:pt x="356676" y="536642"/>
                </a:cubicBezTo>
                <a:lnTo>
                  <a:pt x="350712" y="522749"/>
                </a:lnTo>
                <a:cubicBezTo>
                  <a:pt x="376556" y="516794"/>
                  <a:pt x="401406" y="505878"/>
                  <a:pt x="423274" y="491985"/>
                </a:cubicBezTo>
                <a:close/>
                <a:moveTo>
                  <a:pt x="179862" y="491985"/>
                </a:moveTo>
                <a:cubicBezTo>
                  <a:pt x="201687" y="505878"/>
                  <a:pt x="226489" y="515802"/>
                  <a:pt x="252283" y="521756"/>
                </a:cubicBezTo>
                <a:lnTo>
                  <a:pt x="246331" y="536642"/>
                </a:lnTo>
                <a:cubicBezTo>
                  <a:pt x="243354" y="543588"/>
                  <a:pt x="239386" y="548550"/>
                  <a:pt x="233434" y="553512"/>
                </a:cubicBezTo>
                <a:lnTo>
                  <a:pt x="199703" y="578322"/>
                </a:lnTo>
                <a:cubicBezTo>
                  <a:pt x="195735" y="581299"/>
                  <a:pt x="190775" y="582291"/>
                  <a:pt x="185814" y="580306"/>
                </a:cubicBezTo>
                <a:cubicBezTo>
                  <a:pt x="181846" y="578322"/>
                  <a:pt x="177878" y="574352"/>
                  <a:pt x="177878" y="569390"/>
                </a:cubicBezTo>
                <a:lnTo>
                  <a:pt x="170933" y="526718"/>
                </a:lnTo>
                <a:cubicBezTo>
                  <a:pt x="169941" y="519771"/>
                  <a:pt x="170933" y="512825"/>
                  <a:pt x="173909" y="506871"/>
                </a:cubicBezTo>
                <a:close/>
                <a:moveTo>
                  <a:pt x="116219" y="431462"/>
                </a:moveTo>
                <a:cubicBezTo>
                  <a:pt x="132103" y="452282"/>
                  <a:pt x="150966" y="471119"/>
                  <a:pt x="172807" y="486981"/>
                </a:cubicBezTo>
                <a:lnTo>
                  <a:pt x="160894" y="497887"/>
                </a:lnTo>
                <a:cubicBezTo>
                  <a:pt x="155930" y="502844"/>
                  <a:pt x="149973" y="506810"/>
                  <a:pt x="143024" y="507801"/>
                </a:cubicBezTo>
                <a:lnTo>
                  <a:pt x="101327" y="518707"/>
                </a:lnTo>
                <a:cubicBezTo>
                  <a:pt x="97356" y="519698"/>
                  <a:pt x="92392" y="517715"/>
                  <a:pt x="88421" y="514741"/>
                </a:cubicBezTo>
                <a:cubicBezTo>
                  <a:pt x="85443" y="510775"/>
                  <a:pt x="83457" y="505818"/>
                  <a:pt x="84450" y="501853"/>
                </a:cubicBezTo>
                <a:lnTo>
                  <a:pt x="95370" y="460213"/>
                </a:lnTo>
                <a:cubicBezTo>
                  <a:pt x="96363" y="453273"/>
                  <a:pt x="100334" y="447325"/>
                  <a:pt x="105298" y="442368"/>
                </a:cubicBezTo>
                <a:close/>
                <a:moveTo>
                  <a:pt x="487731" y="430506"/>
                </a:moveTo>
                <a:lnTo>
                  <a:pt x="498652" y="442398"/>
                </a:lnTo>
                <a:cubicBezTo>
                  <a:pt x="503616" y="447353"/>
                  <a:pt x="507587" y="453299"/>
                  <a:pt x="508580" y="460236"/>
                </a:cubicBezTo>
                <a:lnTo>
                  <a:pt x="519500" y="501859"/>
                </a:lnTo>
                <a:cubicBezTo>
                  <a:pt x="520493" y="505823"/>
                  <a:pt x="518507" y="511769"/>
                  <a:pt x="515529" y="514742"/>
                </a:cubicBezTo>
                <a:cubicBezTo>
                  <a:pt x="511558" y="517715"/>
                  <a:pt x="506594" y="519697"/>
                  <a:pt x="502623" y="518706"/>
                </a:cubicBezTo>
                <a:lnTo>
                  <a:pt x="460926" y="507805"/>
                </a:lnTo>
                <a:cubicBezTo>
                  <a:pt x="453977" y="506814"/>
                  <a:pt x="448020" y="502850"/>
                  <a:pt x="443056" y="497895"/>
                </a:cubicBezTo>
                <a:lnTo>
                  <a:pt x="431143" y="486994"/>
                </a:lnTo>
                <a:cubicBezTo>
                  <a:pt x="452984" y="471137"/>
                  <a:pt x="471847" y="452308"/>
                  <a:pt x="487731" y="430506"/>
                </a:cubicBezTo>
                <a:close/>
                <a:moveTo>
                  <a:pt x="522552" y="351190"/>
                </a:moveTo>
                <a:lnTo>
                  <a:pt x="537438" y="357143"/>
                </a:lnTo>
                <a:cubicBezTo>
                  <a:pt x="544384" y="360119"/>
                  <a:pt x="549346" y="364087"/>
                  <a:pt x="554308" y="370040"/>
                </a:cubicBezTo>
                <a:lnTo>
                  <a:pt x="579118" y="403770"/>
                </a:lnTo>
                <a:cubicBezTo>
                  <a:pt x="582095" y="407739"/>
                  <a:pt x="583087" y="412699"/>
                  <a:pt x="581102" y="417660"/>
                </a:cubicBezTo>
                <a:cubicBezTo>
                  <a:pt x="579118" y="422620"/>
                  <a:pt x="575148" y="425596"/>
                  <a:pt x="570186" y="425596"/>
                </a:cubicBezTo>
                <a:lnTo>
                  <a:pt x="527514" y="432541"/>
                </a:lnTo>
                <a:cubicBezTo>
                  <a:pt x="520567" y="433533"/>
                  <a:pt x="513621" y="432541"/>
                  <a:pt x="507667" y="429565"/>
                </a:cubicBezTo>
                <a:lnTo>
                  <a:pt x="492781" y="423612"/>
                </a:lnTo>
                <a:cubicBezTo>
                  <a:pt x="506674" y="401786"/>
                  <a:pt x="516598" y="376984"/>
                  <a:pt x="522552" y="351190"/>
                </a:cubicBezTo>
                <a:close/>
                <a:moveTo>
                  <a:pt x="81505" y="350075"/>
                </a:moveTo>
                <a:cubicBezTo>
                  <a:pt x="86476" y="375869"/>
                  <a:pt x="97411" y="400671"/>
                  <a:pt x="111329" y="422497"/>
                </a:cubicBezTo>
                <a:lnTo>
                  <a:pt x="96417" y="428450"/>
                </a:lnTo>
                <a:cubicBezTo>
                  <a:pt x="89458" y="431426"/>
                  <a:pt x="82499" y="432418"/>
                  <a:pt x="75541" y="431426"/>
                </a:cubicBezTo>
                <a:lnTo>
                  <a:pt x="33788" y="424481"/>
                </a:lnTo>
                <a:cubicBezTo>
                  <a:pt x="28817" y="423489"/>
                  <a:pt x="24840" y="420513"/>
                  <a:pt x="22852" y="416545"/>
                </a:cubicBezTo>
                <a:cubicBezTo>
                  <a:pt x="20864" y="411584"/>
                  <a:pt x="21858" y="406624"/>
                  <a:pt x="24840" y="402655"/>
                </a:cubicBezTo>
                <a:lnTo>
                  <a:pt x="49694" y="368925"/>
                </a:lnTo>
                <a:cubicBezTo>
                  <a:pt x="53670" y="362972"/>
                  <a:pt x="59635" y="358012"/>
                  <a:pt x="66594" y="356028"/>
                </a:cubicBezTo>
                <a:close/>
                <a:moveTo>
                  <a:pt x="524475" y="262795"/>
                </a:moveTo>
                <a:lnTo>
                  <a:pt x="540370" y="262795"/>
                </a:lnTo>
                <a:cubicBezTo>
                  <a:pt x="547324" y="262795"/>
                  <a:pt x="554278" y="263787"/>
                  <a:pt x="560239" y="267755"/>
                </a:cubicBezTo>
                <a:lnTo>
                  <a:pt x="596997" y="289577"/>
                </a:lnTo>
                <a:cubicBezTo>
                  <a:pt x="600971" y="292552"/>
                  <a:pt x="603951" y="296520"/>
                  <a:pt x="603951" y="301480"/>
                </a:cubicBezTo>
                <a:cubicBezTo>
                  <a:pt x="603951" y="306439"/>
                  <a:pt x="600971" y="311399"/>
                  <a:pt x="596997" y="313382"/>
                </a:cubicBezTo>
                <a:lnTo>
                  <a:pt x="560239" y="335205"/>
                </a:lnTo>
                <a:cubicBezTo>
                  <a:pt x="554278" y="339172"/>
                  <a:pt x="547324" y="341156"/>
                  <a:pt x="540370" y="341156"/>
                </a:cubicBezTo>
                <a:lnTo>
                  <a:pt x="524475" y="341156"/>
                </a:lnTo>
                <a:cubicBezTo>
                  <a:pt x="527455" y="328261"/>
                  <a:pt x="528449" y="315366"/>
                  <a:pt x="528449" y="301480"/>
                </a:cubicBezTo>
                <a:cubicBezTo>
                  <a:pt x="528449" y="288585"/>
                  <a:pt x="527455" y="275690"/>
                  <a:pt x="524475" y="262795"/>
                </a:cubicBezTo>
                <a:close/>
                <a:moveTo>
                  <a:pt x="63581" y="262795"/>
                </a:moveTo>
                <a:lnTo>
                  <a:pt x="79476" y="262795"/>
                </a:lnTo>
                <a:cubicBezTo>
                  <a:pt x="76496" y="275690"/>
                  <a:pt x="75502" y="288585"/>
                  <a:pt x="75502" y="301480"/>
                </a:cubicBezTo>
                <a:cubicBezTo>
                  <a:pt x="75502" y="315366"/>
                  <a:pt x="76496" y="328261"/>
                  <a:pt x="79476" y="341156"/>
                </a:cubicBezTo>
                <a:lnTo>
                  <a:pt x="63581" y="341156"/>
                </a:lnTo>
                <a:cubicBezTo>
                  <a:pt x="56627" y="341156"/>
                  <a:pt x="49672" y="339172"/>
                  <a:pt x="43712" y="335205"/>
                </a:cubicBezTo>
                <a:lnTo>
                  <a:pt x="6954" y="313382"/>
                </a:lnTo>
                <a:cubicBezTo>
                  <a:pt x="2980" y="311399"/>
                  <a:pt x="0" y="306439"/>
                  <a:pt x="0" y="301480"/>
                </a:cubicBezTo>
                <a:cubicBezTo>
                  <a:pt x="0" y="296520"/>
                  <a:pt x="2980" y="292552"/>
                  <a:pt x="6954" y="289577"/>
                </a:cubicBezTo>
                <a:lnTo>
                  <a:pt x="43712" y="267755"/>
                </a:lnTo>
                <a:cubicBezTo>
                  <a:pt x="49672" y="263787"/>
                  <a:pt x="56627" y="262795"/>
                  <a:pt x="63581" y="262795"/>
                </a:cubicBezTo>
                <a:close/>
                <a:moveTo>
                  <a:pt x="528506" y="171570"/>
                </a:moveTo>
                <a:lnTo>
                  <a:pt x="570186" y="178515"/>
                </a:lnTo>
                <a:cubicBezTo>
                  <a:pt x="575148" y="179507"/>
                  <a:pt x="579118" y="182483"/>
                  <a:pt x="581102" y="186451"/>
                </a:cubicBezTo>
                <a:cubicBezTo>
                  <a:pt x="583087" y="191412"/>
                  <a:pt x="582095" y="196372"/>
                  <a:pt x="579118" y="200341"/>
                </a:cubicBezTo>
                <a:lnTo>
                  <a:pt x="554308" y="234071"/>
                </a:lnTo>
                <a:cubicBezTo>
                  <a:pt x="550339" y="240024"/>
                  <a:pt x="544384" y="244984"/>
                  <a:pt x="537438" y="246968"/>
                </a:cubicBezTo>
                <a:lnTo>
                  <a:pt x="522552" y="252921"/>
                </a:lnTo>
                <a:cubicBezTo>
                  <a:pt x="517590" y="227127"/>
                  <a:pt x="506674" y="202325"/>
                  <a:pt x="492781" y="180499"/>
                </a:cubicBezTo>
                <a:lnTo>
                  <a:pt x="507667" y="174546"/>
                </a:lnTo>
                <a:cubicBezTo>
                  <a:pt x="514613" y="171570"/>
                  <a:pt x="521560" y="170578"/>
                  <a:pt x="528506" y="171570"/>
                </a:cubicBezTo>
                <a:close/>
                <a:moveTo>
                  <a:pt x="76521" y="170614"/>
                </a:moveTo>
                <a:cubicBezTo>
                  <a:pt x="83482" y="169622"/>
                  <a:pt x="90444" y="170614"/>
                  <a:pt x="96412" y="173590"/>
                </a:cubicBezTo>
                <a:lnTo>
                  <a:pt x="111330" y="179543"/>
                </a:lnTo>
                <a:cubicBezTo>
                  <a:pt x="97406" y="201369"/>
                  <a:pt x="87461" y="226171"/>
                  <a:pt x="81493" y="251965"/>
                </a:cubicBezTo>
                <a:lnTo>
                  <a:pt x="66575" y="246012"/>
                </a:lnTo>
                <a:cubicBezTo>
                  <a:pt x="59613" y="243036"/>
                  <a:pt x="54640" y="239068"/>
                  <a:pt x="50662" y="233115"/>
                </a:cubicBezTo>
                <a:lnTo>
                  <a:pt x="24804" y="199385"/>
                </a:lnTo>
                <a:cubicBezTo>
                  <a:pt x="21820" y="195416"/>
                  <a:pt x="21820" y="190456"/>
                  <a:pt x="22815" y="185495"/>
                </a:cubicBezTo>
                <a:cubicBezTo>
                  <a:pt x="24804" y="180535"/>
                  <a:pt x="28782" y="177559"/>
                  <a:pt x="33755" y="177559"/>
                </a:cubicBezTo>
                <a:close/>
                <a:moveTo>
                  <a:pt x="302055" y="114993"/>
                </a:moveTo>
                <a:cubicBezTo>
                  <a:pt x="405191" y="114993"/>
                  <a:pt x="488799" y="198494"/>
                  <a:pt x="488799" y="301498"/>
                </a:cubicBezTo>
                <a:cubicBezTo>
                  <a:pt x="488799" y="404502"/>
                  <a:pt x="405191" y="488003"/>
                  <a:pt x="302055" y="488003"/>
                </a:cubicBezTo>
                <a:cubicBezTo>
                  <a:pt x="198919" y="488003"/>
                  <a:pt x="115311" y="404502"/>
                  <a:pt x="115311" y="301498"/>
                </a:cubicBezTo>
                <a:cubicBezTo>
                  <a:pt x="115311" y="198494"/>
                  <a:pt x="198919" y="114993"/>
                  <a:pt x="302055" y="114993"/>
                </a:cubicBezTo>
                <a:close/>
                <a:moveTo>
                  <a:pt x="502623" y="84291"/>
                </a:moveTo>
                <a:cubicBezTo>
                  <a:pt x="506594" y="83298"/>
                  <a:pt x="512551" y="85284"/>
                  <a:pt x="515529" y="88262"/>
                </a:cubicBezTo>
                <a:cubicBezTo>
                  <a:pt x="518507" y="92233"/>
                  <a:pt x="520493" y="97197"/>
                  <a:pt x="519500" y="101168"/>
                </a:cubicBezTo>
                <a:lnTo>
                  <a:pt x="508580" y="142865"/>
                </a:lnTo>
                <a:cubicBezTo>
                  <a:pt x="507587" y="149814"/>
                  <a:pt x="503616" y="155771"/>
                  <a:pt x="498652" y="160735"/>
                </a:cubicBezTo>
                <a:lnTo>
                  <a:pt x="487731" y="172648"/>
                </a:lnTo>
                <a:cubicBezTo>
                  <a:pt x="471847" y="150807"/>
                  <a:pt x="452984" y="131944"/>
                  <a:pt x="431143" y="116060"/>
                </a:cubicBezTo>
                <a:lnTo>
                  <a:pt x="443056" y="105139"/>
                </a:lnTo>
                <a:cubicBezTo>
                  <a:pt x="448020" y="100175"/>
                  <a:pt x="453977" y="96204"/>
                  <a:pt x="460926" y="95211"/>
                </a:cubicBezTo>
                <a:close/>
                <a:moveTo>
                  <a:pt x="101327" y="84291"/>
                </a:moveTo>
                <a:lnTo>
                  <a:pt x="143024" y="95211"/>
                </a:lnTo>
                <a:cubicBezTo>
                  <a:pt x="149973" y="96204"/>
                  <a:pt x="155930" y="100175"/>
                  <a:pt x="160894" y="105139"/>
                </a:cubicBezTo>
                <a:lnTo>
                  <a:pt x="172807" y="116060"/>
                </a:lnTo>
                <a:cubicBezTo>
                  <a:pt x="150966" y="131944"/>
                  <a:pt x="132103" y="150807"/>
                  <a:pt x="116219" y="172648"/>
                </a:cubicBezTo>
                <a:lnTo>
                  <a:pt x="105298" y="160735"/>
                </a:lnTo>
                <a:cubicBezTo>
                  <a:pt x="100334" y="155771"/>
                  <a:pt x="96363" y="149814"/>
                  <a:pt x="95370" y="142865"/>
                </a:cubicBezTo>
                <a:lnTo>
                  <a:pt x="84450" y="101168"/>
                </a:lnTo>
                <a:cubicBezTo>
                  <a:pt x="83457" y="97197"/>
                  <a:pt x="85443" y="92233"/>
                  <a:pt x="88421" y="88262"/>
                </a:cubicBezTo>
                <a:cubicBezTo>
                  <a:pt x="92392" y="85284"/>
                  <a:pt x="97356" y="83298"/>
                  <a:pt x="101327" y="84291"/>
                </a:cubicBezTo>
                <a:close/>
                <a:moveTo>
                  <a:pt x="186800" y="22849"/>
                </a:moveTo>
                <a:cubicBezTo>
                  <a:pt x="191770" y="20864"/>
                  <a:pt x="196740" y="21856"/>
                  <a:pt x="200716" y="24833"/>
                </a:cubicBezTo>
                <a:lnTo>
                  <a:pt x="234512" y="49643"/>
                </a:lnTo>
                <a:cubicBezTo>
                  <a:pt x="240476" y="53612"/>
                  <a:pt x="245446" y="59567"/>
                  <a:pt x="247434" y="66513"/>
                </a:cubicBezTo>
                <a:lnTo>
                  <a:pt x="253398" y="81399"/>
                </a:lnTo>
                <a:cubicBezTo>
                  <a:pt x="227554" y="86361"/>
                  <a:pt x="202704" y="97277"/>
                  <a:pt x="180836" y="111170"/>
                </a:cubicBezTo>
                <a:lnTo>
                  <a:pt x="174872" y="96284"/>
                </a:lnTo>
                <a:cubicBezTo>
                  <a:pt x="171890" y="89338"/>
                  <a:pt x="170896" y="82391"/>
                  <a:pt x="171890" y="75445"/>
                </a:cubicBezTo>
                <a:lnTo>
                  <a:pt x="178848" y="33765"/>
                </a:lnTo>
                <a:cubicBezTo>
                  <a:pt x="179842" y="28803"/>
                  <a:pt x="182824" y="24833"/>
                  <a:pt x="186800" y="22849"/>
                </a:cubicBezTo>
                <a:close/>
                <a:moveTo>
                  <a:pt x="418266" y="22813"/>
                </a:moveTo>
                <a:cubicBezTo>
                  <a:pt x="423236" y="24798"/>
                  <a:pt x="426218" y="28769"/>
                  <a:pt x="426218" y="33733"/>
                </a:cubicBezTo>
                <a:lnTo>
                  <a:pt x="433176" y="76423"/>
                </a:lnTo>
                <a:cubicBezTo>
                  <a:pt x="434170" y="83372"/>
                  <a:pt x="433176" y="90322"/>
                  <a:pt x="430194" y="96278"/>
                </a:cubicBezTo>
                <a:lnTo>
                  <a:pt x="424230" y="111170"/>
                </a:lnTo>
                <a:cubicBezTo>
                  <a:pt x="402362" y="97271"/>
                  <a:pt x="377512" y="87343"/>
                  <a:pt x="351668" y="81387"/>
                </a:cubicBezTo>
                <a:lnTo>
                  <a:pt x="357632" y="66495"/>
                </a:lnTo>
                <a:cubicBezTo>
                  <a:pt x="360614" y="59546"/>
                  <a:pt x="364590" y="54582"/>
                  <a:pt x="370554" y="50611"/>
                </a:cubicBezTo>
                <a:lnTo>
                  <a:pt x="404350" y="24798"/>
                </a:lnTo>
                <a:cubicBezTo>
                  <a:pt x="408326" y="21820"/>
                  <a:pt x="413296" y="21820"/>
                  <a:pt x="418266" y="22813"/>
                </a:cubicBezTo>
                <a:close/>
                <a:moveTo>
                  <a:pt x="302055" y="0"/>
                </a:moveTo>
                <a:cubicBezTo>
                  <a:pt x="307022" y="0"/>
                  <a:pt x="311990" y="2974"/>
                  <a:pt x="313976" y="6940"/>
                </a:cubicBezTo>
                <a:lnTo>
                  <a:pt x="335832" y="43624"/>
                </a:lnTo>
                <a:cubicBezTo>
                  <a:pt x="339806" y="49573"/>
                  <a:pt x="341793" y="56513"/>
                  <a:pt x="341793" y="63453"/>
                </a:cubicBezTo>
                <a:lnTo>
                  <a:pt x="341793" y="79316"/>
                </a:lnTo>
                <a:cubicBezTo>
                  <a:pt x="328878" y="76342"/>
                  <a:pt x="315963" y="75350"/>
                  <a:pt x="302055" y="75350"/>
                </a:cubicBezTo>
                <a:cubicBezTo>
                  <a:pt x="289140" y="75350"/>
                  <a:pt x="276225" y="76342"/>
                  <a:pt x="262317" y="79316"/>
                </a:cubicBezTo>
                <a:lnTo>
                  <a:pt x="262317" y="63453"/>
                </a:lnTo>
                <a:cubicBezTo>
                  <a:pt x="262317" y="56513"/>
                  <a:pt x="264304" y="49573"/>
                  <a:pt x="268278" y="43624"/>
                </a:cubicBezTo>
                <a:lnTo>
                  <a:pt x="290134" y="6940"/>
                </a:lnTo>
                <a:cubicBezTo>
                  <a:pt x="293114" y="2974"/>
                  <a:pt x="297088" y="0"/>
                  <a:pt x="302055" y="0"/>
                </a:cubicBezTo>
                <a:close/>
              </a:path>
            </a:pathLst>
          </a:custGeom>
          <a:solidFill>
            <a:schemeClr val="accent3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sp>
      <p:pic>
        <p:nvPicPr>
          <p:cNvPr id="7" name="图片 6" descr="2024-10-07 10:25:19.046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80035"/>
            <a:ext cx="3239135" cy="3239135"/>
          </a:xfrm>
          <a:prstGeom prst="rect">
            <a:avLst/>
          </a:prstGeom>
        </p:spPr>
      </p:pic>
      <p:pic>
        <p:nvPicPr>
          <p:cNvPr id="9" name="图片 8" descr="2024-10-07 10:25:19.091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4990" y="280035"/>
            <a:ext cx="3462020" cy="3335655"/>
          </a:xfrm>
          <a:prstGeom prst="rect">
            <a:avLst/>
          </a:prstGeom>
        </p:spPr>
      </p:pic>
      <p:pic>
        <p:nvPicPr>
          <p:cNvPr id="10" name="图片 9" descr="/private/var/mobile/Containers/Data/Application/1110EBC8-4F87-45D6-A9E6-6D4DB489990D/tmp/insert_image_tmp_dir/2024-10-07 10:26:34.035000.png2024-10-07 10:26:34.03500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19135" y="280035"/>
            <a:ext cx="3212465" cy="3312795"/>
          </a:xfrm>
          <a:prstGeom prst="rect">
            <a:avLst/>
          </a:prstGeom>
        </p:spPr>
      </p:pic>
      <p:pic>
        <p:nvPicPr>
          <p:cNvPr id="11" name="图片 10" descr="2024-10-07 10:25:19.1580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470" y="3763645"/>
            <a:ext cx="4720590" cy="2833370"/>
          </a:xfrm>
          <a:prstGeom prst="rect">
            <a:avLst/>
          </a:prstGeom>
        </p:spPr>
      </p:pic>
      <p:pic>
        <p:nvPicPr>
          <p:cNvPr id="12" name="图片 11" descr="2024-10-07 10:25:19.1850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1850" y="3833495"/>
            <a:ext cx="4349750" cy="276352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5501640" y="3833495"/>
            <a:ext cx="1188720" cy="377190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4800">
                <a:solidFill>
                  <a:srgbClr val="00B050"/>
                </a:solidFill>
                <a:latin typeface="汉仪乐喵体W" charset="0"/>
                <a:ea typeface="汉仪乐喵体W" charset="0"/>
              </a:rPr>
              <a:t>新疆特产</a:t>
            </a:r>
            <a:endParaRPr lang="zh-CN" altLang="en-US" sz="4800">
              <a:solidFill>
                <a:srgbClr val="00B050"/>
              </a:solidFill>
              <a:latin typeface="汉仪乐喵体W" charset="0"/>
              <a:ea typeface="汉仪乐喵体W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93"/>
          <p:cNvSpPr/>
          <p:nvPr/>
        </p:nvSpPr>
        <p:spPr bwMode="auto">
          <a:xfrm>
            <a:off x="626984" y="5741429"/>
            <a:ext cx="1450269" cy="813249"/>
          </a:xfrm>
          <a:custGeom>
            <a:avLst/>
            <a:gdLst>
              <a:gd name="T0" fmla="*/ 978 w 1182"/>
              <a:gd name="T1" fmla="*/ 405 h 663"/>
              <a:gd name="T2" fmla="*/ 1007 w 1182"/>
              <a:gd name="T3" fmla="*/ 357 h 663"/>
              <a:gd name="T4" fmla="*/ 880 w 1182"/>
              <a:gd name="T5" fmla="*/ 427 h 663"/>
              <a:gd name="T6" fmla="*/ 939 w 1182"/>
              <a:gd name="T7" fmla="*/ 502 h 663"/>
              <a:gd name="T8" fmla="*/ 898 w 1182"/>
              <a:gd name="T9" fmla="*/ 527 h 663"/>
              <a:gd name="T10" fmla="*/ 902 w 1182"/>
              <a:gd name="T11" fmla="*/ 524 h 663"/>
              <a:gd name="T12" fmla="*/ 954 w 1182"/>
              <a:gd name="T13" fmla="*/ 517 h 663"/>
              <a:gd name="T14" fmla="*/ 945 w 1182"/>
              <a:gd name="T15" fmla="*/ 544 h 663"/>
              <a:gd name="T16" fmla="*/ 912 w 1182"/>
              <a:gd name="T17" fmla="*/ 560 h 663"/>
              <a:gd name="T18" fmla="*/ 890 w 1182"/>
              <a:gd name="T19" fmla="*/ 548 h 663"/>
              <a:gd name="T20" fmla="*/ 79 w 1182"/>
              <a:gd name="T21" fmla="*/ 536 h 663"/>
              <a:gd name="T22" fmla="*/ 240 w 1182"/>
              <a:gd name="T23" fmla="*/ 540 h 663"/>
              <a:gd name="T24" fmla="*/ 143 w 1182"/>
              <a:gd name="T25" fmla="*/ 579 h 663"/>
              <a:gd name="T26" fmla="*/ 163 w 1182"/>
              <a:gd name="T27" fmla="*/ 605 h 663"/>
              <a:gd name="T28" fmla="*/ 102 w 1182"/>
              <a:gd name="T29" fmla="*/ 624 h 663"/>
              <a:gd name="T30" fmla="*/ 501 w 1182"/>
              <a:gd name="T31" fmla="*/ 350 h 663"/>
              <a:gd name="T32" fmla="*/ 214 w 1182"/>
              <a:gd name="T33" fmla="*/ 204 h 663"/>
              <a:gd name="T34" fmla="*/ 397 w 1182"/>
              <a:gd name="T35" fmla="*/ 250 h 663"/>
              <a:gd name="T36" fmla="*/ 729 w 1182"/>
              <a:gd name="T37" fmla="*/ 433 h 663"/>
              <a:gd name="T38" fmla="*/ 852 w 1182"/>
              <a:gd name="T39" fmla="*/ 486 h 663"/>
              <a:gd name="T40" fmla="*/ 734 w 1182"/>
              <a:gd name="T41" fmla="*/ 443 h 663"/>
              <a:gd name="T42" fmla="*/ 798 w 1182"/>
              <a:gd name="T43" fmla="*/ 501 h 663"/>
              <a:gd name="T44" fmla="*/ 868 w 1182"/>
              <a:gd name="T45" fmla="*/ 512 h 663"/>
              <a:gd name="T46" fmla="*/ 883 w 1182"/>
              <a:gd name="T47" fmla="*/ 540 h 663"/>
              <a:gd name="T48" fmla="*/ 711 w 1182"/>
              <a:gd name="T49" fmla="*/ 458 h 663"/>
              <a:gd name="T50" fmla="*/ 676 w 1182"/>
              <a:gd name="T51" fmla="*/ 249 h 663"/>
              <a:gd name="T52" fmla="*/ 711 w 1182"/>
              <a:gd name="T53" fmla="*/ 277 h 663"/>
              <a:gd name="T54" fmla="*/ 517 w 1182"/>
              <a:gd name="T55" fmla="*/ 343 h 663"/>
              <a:gd name="T56" fmla="*/ 202 w 1182"/>
              <a:gd name="T57" fmla="*/ 188 h 663"/>
              <a:gd name="T58" fmla="*/ 194 w 1182"/>
              <a:gd name="T59" fmla="*/ 172 h 663"/>
              <a:gd name="T60" fmla="*/ 212 w 1182"/>
              <a:gd name="T61" fmla="*/ 112 h 663"/>
              <a:gd name="T62" fmla="*/ 437 w 1182"/>
              <a:gd name="T63" fmla="*/ 148 h 663"/>
              <a:gd name="T64" fmla="*/ 631 w 1182"/>
              <a:gd name="T65" fmla="*/ 357 h 663"/>
              <a:gd name="T66" fmla="*/ 743 w 1182"/>
              <a:gd name="T67" fmla="*/ 266 h 663"/>
              <a:gd name="T68" fmla="*/ 702 w 1182"/>
              <a:gd name="T69" fmla="*/ 203 h 663"/>
              <a:gd name="T70" fmla="*/ 624 w 1182"/>
              <a:gd name="T71" fmla="*/ 241 h 663"/>
              <a:gd name="T72" fmla="*/ 669 w 1182"/>
              <a:gd name="T73" fmla="*/ 467 h 663"/>
              <a:gd name="T74" fmla="*/ 706 w 1182"/>
              <a:gd name="T75" fmla="*/ 465 h 663"/>
              <a:gd name="T76" fmla="*/ 957 w 1182"/>
              <a:gd name="T77" fmla="*/ 509 h 663"/>
              <a:gd name="T78" fmla="*/ 937 w 1182"/>
              <a:gd name="T79" fmla="*/ 358 h 663"/>
              <a:gd name="T80" fmla="*/ 1178 w 1182"/>
              <a:gd name="T81" fmla="*/ 47 h 663"/>
              <a:gd name="T82" fmla="*/ 1123 w 1182"/>
              <a:gd name="T83" fmla="*/ 2 h 663"/>
              <a:gd name="T84" fmla="*/ 689 w 1182"/>
              <a:gd name="T85" fmla="*/ 187 h 663"/>
              <a:gd name="T86" fmla="*/ 319 w 1182"/>
              <a:gd name="T87" fmla="*/ 104 h 663"/>
              <a:gd name="T88" fmla="*/ 400 w 1182"/>
              <a:gd name="T89" fmla="*/ 382 h 663"/>
              <a:gd name="T90" fmla="*/ 5 w 1182"/>
              <a:gd name="T91" fmla="*/ 462 h 663"/>
              <a:gd name="T92" fmla="*/ 72 w 1182"/>
              <a:gd name="T93" fmla="*/ 539 h 663"/>
              <a:gd name="T94" fmla="*/ 72 w 1182"/>
              <a:gd name="T95" fmla="*/ 616 h 663"/>
              <a:gd name="T96" fmla="*/ 323 w 1182"/>
              <a:gd name="T97" fmla="*/ 621 h 663"/>
              <a:gd name="T98" fmla="*/ 728 w 1182"/>
              <a:gd name="T99" fmla="*/ 215 h 663"/>
              <a:gd name="T100" fmla="*/ 1034 w 1182"/>
              <a:gd name="T101" fmla="*/ 54 h 663"/>
              <a:gd name="T102" fmla="*/ 1105 w 1182"/>
              <a:gd name="T103" fmla="*/ 16 h 663"/>
              <a:gd name="T104" fmla="*/ 1141 w 1182"/>
              <a:gd name="T105" fmla="*/ 16 h 663"/>
              <a:gd name="T106" fmla="*/ 1157 w 1182"/>
              <a:gd name="T107" fmla="*/ 69 h 663"/>
              <a:gd name="T108" fmla="*/ 335 w 1182"/>
              <a:gd name="T109" fmla="*/ 605 h 663"/>
              <a:gd name="T110" fmla="*/ 180 w 1182"/>
              <a:gd name="T111" fmla="*/ 608 h 663"/>
              <a:gd name="T112" fmla="*/ 158 w 1182"/>
              <a:gd name="T113" fmla="*/ 550 h 663"/>
              <a:gd name="T114" fmla="*/ 76 w 1182"/>
              <a:gd name="T115" fmla="*/ 535 h 663"/>
              <a:gd name="T116" fmla="*/ 88 w 1182"/>
              <a:gd name="T117" fmla="*/ 432 h 663"/>
              <a:gd name="T118" fmla="*/ 214 w 1182"/>
              <a:gd name="T119" fmla="*/ 477 h 663"/>
              <a:gd name="T120" fmla="*/ 450 w 1182"/>
              <a:gd name="T121" fmla="*/ 380 h 663"/>
              <a:gd name="T122" fmla="*/ 479 w 1182"/>
              <a:gd name="T123" fmla="*/ 392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82" h="663">
                <a:moveTo>
                  <a:pt x="1022" y="448"/>
                </a:moveTo>
                <a:cubicBezTo>
                  <a:pt x="1005" y="448"/>
                  <a:pt x="989" y="437"/>
                  <a:pt x="977" y="426"/>
                </a:cubicBezTo>
                <a:cubicBezTo>
                  <a:pt x="963" y="414"/>
                  <a:pt x="945" y="390"/>
                  <a:pt x="943" y="368"/>
                </a:cubicBezTo>
                <a:cubicBezTo>
                  <a:pt x="945" y="367"/>
                  <a:pt x="947" y="365"/>
                  <a:pt x="949" y="363"/>
                </a:cubicBezTo>
                <a:cubicBezTo>
                  <a:pt x="955" y="378"/>
                  <a:pt x="970" y="396"/>
                  <a:pt x="978" y="405"/>
                </a:cubicBezTo>
                <a:cubicBezTo>
                  <a:pt x="983" y="412"/>
                  <a:pt x="990" y="421"/>
                  <a:pt x="999" y="426"/>
                </a:cubicBezTo>
                <a:cubicBezTo>
                  <a:pt x="1006" y="433"/>
                  <a:pt x="1014" y="439"/>
                  <a:pt x="1024" y="438"/>
                </a:cubicBezTo>
                <a:cubicBezTo>
                  <a:pt x="1053" y="437"/>
                  <a:pt x="1042" y="410"/>
                  <a:pt x="1029" y="389"/>
                </a:cubicBezTo>
                <a:cubicBezTo>
                  <a:pt x="1028" y="387"/>
                  <a:pt x="1026" y="384"/>
                  <a:pt x="1025" y="382"/>
                </a:cubicBezTo>
                <a:cubicBezTo>
                  <a:pt x="1021" y="375"/>
                  <a:pt x="1015" y="366"/>
                  <a:pt x="1007" y="357"/>
                </a:cubicBezTo>
                <a:cubicBezTo>
                  <a:pt x="1024" y="372"/>
                  <a:pt x="1037" y="394"/>
                  <a:pt x="1042" y="406"/>
                </a:cubicBezTo>
                <a:cubicBezTo>
                  <a:pt x="1050" y="424"/>
                  <a:pt x="1048" y="448"/>
                  <a:pt x="1022" y="448"/>
                </a:cubicBezTo>
                <a:moveTo>
                  <a:pt x="882" y="494"/>
                </a:moveTo>
                <a:cubicBezTo>
                  <a:pt x="857" y="486"/>
                  <a:pt x="851" y="470"/>
                  <a:pt x="866" y="446"/>
                </a:cubicBezTo>
                <a:cubicBezTo>
                  <a:pt x="871" y="440"/>
                  <a:pt x="875" y="433"/>
                  <a:pt x="880" y="427"/>
                </a:cubicBezTo>
                <a:cubicBezTo>
                  <a:pt x="888" y="417"/>
                  <a:pt x="898" y="408"/>
                  <a:pt x="908" y="399"/>
                </a:cubicBezTo>
                <a:cubicBezTo>
                  <a:pt x="917" y="390"/>
                  <a:pt x="927" y="382"/>
                  <a:pt x="937" y="373"/>
                </a:cubicBezTo>
                <a:cubicBezTo>
                  <a:pt x="943" y="409"/>
                  <a:pt x="986" y="452"/>
                  <a:pt x="1021" y="459"/>
                </a:cubicBezTo>
                <a:cubicBezTo>
                  <a:pt x="1009" y="467"/>
                  <a:pt x="996" y="474"/>
                  <a:pt x="984" y="480"/>
                </a:cubicBezTo>
                <a:cubicBezTo>
                  <a:pt x="969" y="489"/>
                  <a:pt x="955" y="497"/>
                  <a:pt x="939" y="502"/>
                </a:cubicBezTo>
                <a:cubicBezTo>
                  <a:pt x="911" y="513"/>
                  <a:pt x="909" y="514"/>
                  <a:pt x="882" y="494"/>
                </a:cubicBezTo>
                <a:moveTo>
                  <a:pt x="891" y="546"/>
                </a:moveTo>
                <a:cubicBezTo>
                  <a:pt x="885" y="543"/>
                  <a:pt x="886" y="536"/>
                  <a:pt x="891" y="532"/>
                </a:cubicBezTo>
                <a:cubicBezTo>
                  <a:pt x="893" y="531"/>
                  <a:pt x="895" y="529"/>
                  <a:pt x="898" y="528"/>
                </a:cubicBezTo>
                <a:cubicBezTo>
                  <a:pt x="898" y="527"/>
                  <a:pt x="898" y="527"/>
                  <a:pt x="898" y="527"/>
                </a:cubicBezTo>
                <a:cubicBezTo>
                  <a:pt x="898" y="526"/>
                  <a:pt x="899" y="525"/>
                  <a:pt x="899" y="524"/>
                </a:cubicBezTo>
                <a:cubicBezTo>
                  <a:pt x="900" y="524"/>
                  <a:pt x="900" y="524"/>
                  <a:pt x="900" y="524"/>
                </a:cubicBezTo>
                <a:cubicBezTo>
                  <a:pt x="899" y="525"/>
                  <a:pt x="899" y="526"/>
                  <a:pt x="898" y="527"/>
                </a:cubicBezTo>
                <a:cubicBezTo>
                  <a:pt x="899" y="527"/>
                  <a:pt x="901" y="526"/>
                  <a:pt x="902" y="525"/>
                </a:cubicBezTo>
                <a:cubicBezTo>
                  <a:pt x="902" y="524"/>
                  <a:pt x="902" y="524"/>
                  <a:pt x="902" y="524"/>
                </a:cubicBezTo>
                <a:cubicBezTo>
                  <a:pt x="902" y="524"/>
                  <a:pt x="903" y="524"/>
                  <a:pt x="904" y="524"/>
                </a:cubicBezTo>
                <a:cubicBezTo>
                  <a:pt x="916" y="517"/>
                  <a:pt x="928" y="512"/>
                  <a:pt x="942" y="509"/>
                </a:cubicBezTo>
                <a:cubicBezTo>
                  <a:pt x="946" y="509"/>
                  <a:pt x="948" y="510"/>
                  <a:pt x="950" y="512"/>
                </a:cubicBezTo>
                <a:cubicBezTo>
                  <a:pt x="950" y="512"/>
                  <a:pt x="951" y="511"/>
                  <a:pt x="951" y="511"/>
                </a:cubicBezTo>
                <a:cubicBezTo>
                  <a:pt x="952" y="513"/>
                  <a:pt x="954" y="515"/>
                  <a:pt x="954" y="517"/>
                </a:cubicBezTo>
                <a:cubicBezTo>
                  <a:pt x="954" y="517"/>
                  <a:pt x="954" y="517"/>
                  <a:pt x="954" y="517"/>
                </a:cubicBezTo>
                <a:cubicBezTo>
                  <a:pt x="957" y="518"/>
                  <a:pt x="958" y="520"/>
                  <a:pt x="957" y="523"/>
                </a:cubicBezTo>
                <a:cubicBezTo>
                  <a:pt x="957" y="523"/>
                  <a:pt x="957" y="524"/>
                  <a:pt x="957" y="524"/>
                </a:cubicBezTo>
                <a:cubicBezTo>
                  <a:pt x="957" y="525"/>
                  <a:pt x="957" y="525"/>
                  <a:pt x="956" y="526"/>
                </a:cubicBezTo>
                <a:cubicBezTo>
                  <a:pt x="956" y="532"/>
                  <a:pt x="952" y="538"/>
                  <a:pt x="945" y="544"/>
                </a:cubicBezTo>
                <a:cubicBezTo>
                  <a:pt x="936" y="551"/>
                  <a:pt x="936" y="551"/>
                  <a:pt x="936" y="551"/>
                </a:cubicBezTo>
                <a:cubicBezTo>
                  <a:pt x="935" y="552"/>
                  <a:pt x="935" y="552"/>
                  <a:pt x="935" y="552"/>
                </a:cubicBezTo>
                <a:cubicBezTo>
                  <a:pt x="934" y="554"/>
                  <a:pt x="932" y="556"/>
                  <a:pt x="929" y="556"/>
                </a:cubicBezTo>
                <a:cubicBezTo>
                  <a:pt x="925" y="557"/>
                  <a:pt x="922" y="557"/>
                  <a:pt x="919" y="557"/>
                </a:cubicBezTo>
                <a:cubicBezTo>
                  <a:pt x="917" y="558"/>
                  <a:pt x="914" y="559"/>
                  <a:pt x="912" y="560"/>
                </a:cubicBezTo>
                <a:cubicBezTo>
                  <a:pt x="910" y="564"/>
                  <a:pt x="905" y="566"/>
                  <a:pt x="901" y="563"/>
                </a:cubicBezTo>
                <a:cubicBezTo>
                  <a:pt x="898" y="562"/>
                  <a:pt x="895" y="560"/>
                  <a:pt x="893" y="559"/>
                </a:cubicBezTo>
                <a:cubicBezTo>
                  <a:pt x="890" y="557"/>
                  <a:pt x="889" y="555"/>
                  <a:pt x="889" y="553"/>
                </a:cubicBezTo>
                <a:cubicBezTo>
                  <a:pt x="888" y="552"/>
                  <a:pt x="887" y="552"/>
                  <a:pt x="886" y="551"/>
                </a:cubicBezTo>
                <a:cubicBezTo>
                  <a:pt x="887" y="550"/>
                  <a:pt x="889" y="549"/>
                  <a:pt x="890" y="548"/>
                </a:cubicBezTo>
                <a:cubicBezTo>
                  <a:pt x="890" y="547"/>
                  <a:pt x="890" y="547"/>
                  <a:pt x="891" y="546"/>
                </a:cubicBezTo>
                <a:cubicBezTo>
                  <a:pt x="891" y="546"/>
                  <a:pt x="891" y="546"/>
                  <a:pt x="891" y="546"/>
                </a:cubicBezTo>
                <a:moveTo>
                  <a:pt x="144" y="558"/>
                </a:moveTo>
                <a:cubicBezTo>
                  <a:pt x="139" y="562"/>
                  <a:pt x="134" y="565"/>
                  <a:pt x="128" y="568"/>
                </a:cubicBezTo>
                <a:cubicBezTo>
                  <a:pt x="115" y="560"/>
                  <a:pt x="96" y="549"/>
                  <a:pt x="79" y="536"/>
                </a:cubicBezTo>
                <a:cubicBezTo>
                  <a:pt x="86" y="529"/>
                  <a:pt x="94" y="521"/>
                  <a:pt x="101" y="514"/>
                </a:cubicBezTo>
                <a:cubicBezTo>
                  <a:pt x="121" y="525"/>
                  <a:pt x="140" y="536"/>
                  <a:pt x="157" y="551"/>
                </a:cubicBezTo>
                <a:cubicBezTo>
                  <a:pt x="152" y="553"/>
                  <a:pt x="148" y="556"/>
                  <a:pt x="144" y="558"/>
                </a:cubicBezTo>
                <a:moveTo>
                  <a:pt x="102" y="624"/>
                </a:moveTo>
                <a:cubicBezTo>
                  <a:pt x="151" y="602"/>
                  <a:pt x="196" y="569"/>
                  <a:pt x="240" y="540"/>
                </a:cubicBezTo>
                <a:cubicBezTo>
                  <a:pt x="241" y="540"/>
                  <a:pt x="240" y="539"/>
                  <a:pt x="240" y="539"/>
                </a:cubicBezTo>
                <a:cubicBezTo>
                  <a:pt x="195" y="567"/>
                  <a:pt x="151" y="596"/>
                  <a:pt x="103" y="619"/>
                </a:cubicBezTo>
                <a:cubicBezTo>
                  <a:pt x="106" y="609"/>
                  <a:pt x="118" y="597"/>
                  <a:pt x="134" y="585"/>
                </a:cubicBezTo>
                <a:cubicBezTo>
                  <a:pt x="135" y="586"/>
                  <a:pt x="136" y="586"/>
                  <a:pt x="137" y="587"/>
                </a:cubicBezTo>
                <a:cubicBezTo>
                  <a:pt x="142" y="590"/>
                  <a:pt x="147" y="582"/>
                  <a:pt x="143" y="579"/>
                </a:cubicBezTo>
                <a:cubicBezTo>
                  <a:pt x="178" y="554"/>
                  <a:pt x="225" y="530"/>
                  <a:pt x="247" y="516"/>
                </a:cubicBezTo>
                <a:cubicBezTo>
                  <a:pt x="259" y="539"/>
                  <a:pt x="253" y="555"/>
                  <a:pt x="229" y="565"/>
                </a:cubicBezTo>
                <a:cubicBezTo>
                  <a:pt x="224" y="568"/>
                  <a:pt x="220" y="571"/>
                  <a:pt x="215" y="574"/>
                </a:cubicBezTo>
                <a:cubicBezTo>
                  <a:pt x="202" y="583"/>
                  <a:pt x="187" y="591"/>
                  <a:pt x="173" y="599"/>
                </a:cubicBezTo>
                <a:cubicBezTo>
                  <a:pt x="170" y="601"/>
                  <a:pt x="166" y="603"/>
                  <a:pt x="163" y="605"/>
                </a:cubicBezTo>
                <a:cubicBezTo>
                  <a:pt x="161" y="604"/>
                  <a:pt x="159" y="604"/>
                  <a:pt x="157" y="607"/>
                </a:cubicBezTo>
                <a:cubicBezTo>
                  <a:pt x="156" y="607"/>
                  <a:pt x="156" y="608"/>
                  <a:pt x="155" y="609"/>
                </a:cubicBezTo>
                <a:cubicBezTo>
                  <a:pt x="147" y="613"/>
                  <a:pt x="140" y="618"/>
                  <a:pt x="132" y="622"/>
                </a:cubicBezTo>
                <a:cubicBezTo>
                  <a:pt x="119" y="629"/>
                  <a:pt x="107" y="646"/>
                  <a:pt x="103" y="626"/>
                </a:cubicBezTo>
                <a:cubicBezTo>
                  <a:pt x="102" y="625"/>
                  <a:pt x="102" y="624"/>
                  <a:pt x="102" y="624"/>
                </a:cubicBezTo>
                <a:moveTo>
                  <a:pt x="632" y="214"/>
                </a:moveTo>
                <a:cubicBezTo>
                  <a:pt x="632" y="214"/>
                  <a:pt x="631" y="215"/>
                  <a:pt x="630" y="215"/>
                </a:cubicBezTo>
                <a:cubicBezTo>
                  <a:pt x="630" y="215"/>
                  <a:pt x="629" y="214"/>
                  <a:pt x="628" y="214"/>
                </a:cubicBezTo>
                <a:lnTo>
                  <a:pt x="632" y="214"/>
                </a:lnTo>
                <a:close/>
                <a:moveTo>
                  <a:pt x="501" y="350"/>
                </a:moveTo>
                <a:cubicBezTo>
                  <a:pt x="498" y="356"/>
                  <a:pt x="480" y="367"/>
                  <a:pt x="471" y="374"/>
                </a:cubicBezTo>
                <a:cubicBezTo>
                  <a:pt x="458" y="369"/>
                  <a:pt x="446" y="363"/>
                  <a:pt x="434" y="356"/>
                </a:cubicBezTo>
                <a:cubicBezTo>
                  <a:pt x="400" y="338"/>
                  <a:pt x="369" y="316"/>
                  <a:pt x="337" y="294"/>
                </a:cubicBezTo>
                <a:cubicBezTo>
                  <a:pt x="332" y="291"/>
                  <a:pt x="326" y="287"/>
                  <a:pt x="321" y="283"/>
                </a:cubicBezTo>
                <a:cubicBezTo>
                  <a:pt x="286" y="259"/>
                  <a:pt x="243" y="235"/>
                  <a:pt x="214" y="204"/>
                </a:cubicBezTo>
                <a:cubicBezTo>
                  <a:pt x="212" y="202"/>
                  <a:pt x="210" y="199"/>
                  <a:pt x="208" y="197"/>
                </a:cubicBezTo>
                <a:cubicBezTo>
                  <a:pt x="209" y="196"/>
                  <a:pt x="209" y="196"/>
                  <a:pt x="209" y="196"/>
                </a:cubicBezTo>
                <a:cubicBezTo>
                  <a:pt x="222" y="148"/>
                  <a:pt x="362" y="231"/>
                  <a:pt x="393" y="248"/>
                </a:cubicBezTo>
                <a:cubicBezTo>
                  <a:pt x="393" y="248"/>
                  <a:pt x="393" y="248"/>
                  <a:pt x="393" y="248"/>
                </a:cubicBezTo>
                <a:cubicBezTo>
                  <a:pt x="395" y="249"/>
                  <a:pt x="396" y="249"/>
                  <a:pt x="397" y="250"/>
                </a:cubicBezTo>
                <a:cubicBezTo>
                  <a:pt x="425" y="265"/>
                  <a:pt x="455" y="281"/>
                  <a:pt x="479" y="302"/>
                </a:cubicBezTo>
                <a:cubicBezTo>
                  <a:pt x="490" y="312"/>
                  <a:pt x="510" y="333"/>
                  <a:pt x="501" y="350"/>
                </a:cubicBezTo>
                <a:moveTo>
                  <a:pt x="710" y="456"/>
                </a:moveTo>
                <a:cubicBezTo>
                  <a:pt x="706" y="454"/>
                  <a:pt x="703" y="452"/>
                  <a:pt x="699" y="450"/>
                </a:cubicBezTo>
                <a:cubicBezTo>
                  <a:pt x="709" y="444"/>
                  <a:pt x="719" y="439"/>
                  <a:pt x="729" y="433"/>
                </a:cubicBezTo>
                <a:cubicBezTo>
                  <a:pt x="771" y="409"/>
                  <a:pt x="812" y="384"/>
                  <a:pt x="854" y="359"/>
                </a:cubicBezTo>
                <a:cubicBezTo>
                  <a:pt x="856" y="362"/>
                  <a:pt x="858" y="365"/>
                  <a:pt x="860" y="368"/>
                </a:cubicBezTo>
                <a:cubicBezTo>
                  <a:pt x="865" y="382"/>
                  <a:pt x="875" y="395"/>
                  <a:pt x="882" y="407"/>
                </a:cubicBezTo>
                <a:cubicBezTo>
                  <a:pt x="883" y="407"/>
                  <a:pt x="883" y="407"/>
                  <a:pt x="884" y="408"/>
                </a:cubicBezTo>
                <a:cubicBezTo>
                  <a:pt x="862" y="433"/>
                  <a:pt x="847" y="461"/>
                  <a:pt x="852" y="486"/>
                </a:cubicBezTo>
                <a:cubicBezTo>
                  <a:pt x="848" y="483"/>
                  <a:pt x="843" y="480"/>
                  <a:pt x="838" y="477"/>
                </a:cubicBezTo>
                <a:cubicBezTo>
                  <a:pt x="838" y="477"/>
                  <a:pt x="838" y="477"/>
                  <a:pt x="838" y="477"/>
                </a:cubicBezTo>
                <a:cubicBezTo>
                  <a:pt x="839" y="476"/>
                  <a:pt x="837" y="475"/>
                  <a:pt x="836" y="476"/>
                </a:cubicBezTo>
                <a:cubicBezTo>
                  <a:pt x="814" y="462"/>
                  <a:pt x="791" y="448"/>
                  <a:pt x="767" y="441"/>
                </a:cubicBezTo>
                <a:cubicBezTo>
                  <a:pt x="755" y="437"/>
                  <a:pt x="744" y="437"/>
                  <a:pt x="734" y="443"/>
                </a:cubicBezTo>
                <a:cubicBezTo>
                  <a:pt x="732" y="444"/>
                  <a:pt x="730" y="445"/>
                  <a:pt x="729" y="447"/>
                </a:cubicBezTo>
                <a:cubicBezTo>
                  <a:pt x="727" y="448"/>
                  <a:pt x="729" y="450"/>
                  <a:pt x="730" y="449"/>
                </a:cubicBezTo>
                <a:cubicBezTo>
                  <a:pt x="758" y="427"/>
                  <a:pt x="806" y="461"/>
                  <a:pt x="834" y="479"/>
                </a:cubicBezTo>
                <a:cubicBezTo>
                  <a:pt x="826" y="491"/>
                  <a:pt x="813" y="496"/>
                  <a:pt x="799" y="498"/>
                </a:cubicBezTo>
                <a:cubicBezTo>
                  <a:pt x="797" y="499"/>
                  <a:pt x="797" y="501"/>
                  <a:pt x="798" y="501"/>
                </a:cubicBezTo>
                <a:cubicBezTo>
                  <a:pt x="799" y="501"/>
                  <a:pt x="799" y="501"/>
                  <a:pt x="799" y="501"/>
                </a:cubicBezTo>
                <a:cubicBezTo>
                  <a:pt x="814" y="502"/>
                  <a:pt x="828" y="492"/>
                  <a:pt x="836" y="480"/>
                </a:cubicBezTo>
                <a:cubicBezTo>
                  <a:pt x="837" y="481"/>
                  <a:pt x="838" y="481"/>
                  <a:pt x="839" y="482"/>
                </a:cubicBezTo>
                <a:cubicBezTo>
                  <a:pt x="844" y="484"/>
                  <a:pt x="848" y="487"/>
                  <a:pt x="853" y="489"/>
                </a:cubicBezTo>
                <a:cubicBezTo>
                  <a:pt x="856" y="497"/>
                  <a:pt x="861" y="505"/>
                  <a:pt x="868" y="512"/>
                </a:cubicBezTo>
                <a:cubicBezTo>
                  <a:pt x="875" y="518"/>
                  <a:pt x="883" y="522"/>
                  <a:pt x="892" y="523"/>
                </a:cubicBezTo>
                <a:cubicBezTo>
                  <a:pt x="892" y="524"/>
                  <a:pt x="891" y="524"/>
                  <a:pt x="891" y="525"/>
                </a:cubicBezTo>
                <a:cubicBezTo>
                  <a:pt x="891" y="526"/>
                  <a:pt x="891" y="528"/>
                  <a:pt x="890" y="530"/>
                </a:cubicBezTo>
                <a:cubicBezTo>
                  <a:pt x="890" y="531"/>
                  <a:pt x="889" y="531"/>
                  <a:pt x="889" y="532"/>
                </a:cubicBezTo>
                <a:cubicBezTo>
                  <a:pt x="887" y="534"/>
                  <a:pt x="885" y="537"/>
                  <a:pt x="883" y="540"/>
                </a:cubicBezTo>
                <a:cubicBezTo>
                  <a:pt x="881" y="542"/>
                  <a:pt x="878" y="543"/>
                  <a:pt x="877" y="545"/>
                </a:cubicBezTo>
                <a:cubicBezTo>
                  <a:pt x="876" y="546"/>
                  <a:pt x="876" y="546"/>
                  <a:pt x="876" y="546"/>
                </a:cubicBezTo>
                <a:cubicBezTo>
                  <a:pt x="859" y="536"/>
                  <a:pt x="842" y="526"/>
                  <a:pt x="825" y="517"/>
                </a:cubicBezTo>
                <a:cubicBezTo>
                  <a:pt x="816" y="512"/>
                  <a:pt x="807" y="507"/>
                  <a:pt x="798" y="502"/>
                </a:cubicBezTo>
                <a:cubicBezTo>
                  <a:pt x="769" y="487"/>
                  <a:pt x="740" y="473"/>
                  <a:pt x="711" y="458"/>
                </a:cubicBezTo>
                <a:cubicBezTo>
                  <a:pt x="711" y="457"/>
                  <a:pt x="711" y="457"/>
                  <a:pt x="710" y="456"/>
                </a:cubicBezTo>
                <a:moveTo>
                  <a:pt x="714" y="279"/>
                </a:moveTo>
                <a:cubicBezTo>
                  <a:pt x="717" y="282"/>
                  <a:pt x="719" y="284"/>
                  <a:pt x="722" y="285"/>
                </a:cubicBezTo>
                <a:cubicBezTo>
                  <a:pt x="710" y="291"/>
                  <a:pt x="709" y="288"/>
                  <a:pt x="697" y="277"/>
                </a:cubicBezTo>
                <a:cubicBezTo>
                  <a:pt x="689" y="268"/>
                  <a:pt x="682" y="260"/>
                  <a:pt x="676" y="249"/>
                </a:cubicBezTo>
                <a:cubicBezTo>
                  <a:pt x="674" y="245"/>
                  <a:pt x="672" y="240"/>
                  <a:pt x="670" y="235"/>
                </a:cubicBezTo>
                <a:cubicBezTo>
                  <a:pt x="663" y="223"/>
                  <a:pt x="666" y="215"/>
                  <a:pt x="678" y="212"/>
                </a:cubicBezTo>
                <a:cubicBezTo>
                  <a:pt x="678" y="214"/>
                  <a:pt x="678" y="216"/>
                  <a:pt x="678" y="220"/>
                </a:cubicBezTo>
                <a:cubicBezTo>
                  <a:pt x="681" y="235"/>
                  <a:pt x="692" y="255"/>
                  <a:pt x="706" y="270"/>
                </a:cubicBezTo>
                <a:cubicBezTo>
                  <a:pt x="708" y="272"/>
                  <a:pt x="709" y="275"/>
                  <a:pt x="711" y="277"/>
                </a:cubicBezTo>
                <a:cubicBezTo>
                  <a:pt x="712" y="278"/>
                  <a:pt x="713" y="279"/>
                  <a:pt x="714" y="279"/>
                </a:cubicBezTo>
                <a:moveTo>
                  <a:pt x="577" y="377"/>
                </a:moveTo>
                <a:cubicBezTo>
                  <a:pt x="540" y="388"/>
                  <a:pt x="507" y="386"/>
                  <a:pt x="475" y="375"/>
                </a:cubicBezTo>
                <a:cubicBezTo>
                  <a:pt x="489" y="366"/>
                  <a:pt x="503" y="357"/>
                  <a:pt x="516" y="347"/>
                </a:cubicBezTo>
                <a:cubicBezTo>
                  <a:pt x="518" y="346"/>
                  <a:pt x="518" y="344"/>
                  <a:pt x="517" y="343"/>
                </a:cubicBezTo>
                <a:cubicBezTo>
                  <a:pt x="477" y="276"/>
                  <a:pt x="391" y="242"/>
                  <a:pt x="324" y="210"/>
                </a:cubicBezTo>
                <a:cubicBezTo>
                  <a:pt x="308" y="203"/>
                  <a:pt x="244" y="163"/>
                  <a:pt x="216" y="174"/>
                </a:cubicBezTo>
                <a:cubicBezTo>
                  <a:pt x="216" y="174"/>
                  <a:pt x="216" y="174"/>
                  <a:pt x="216" y="174"/>
                </a:cubicBezTo>
                <a:cubicBezTo>
                  <a:pt x="213" y="180"/>
                  <a:pt x="209" y="185"/>
                  <a:pt x="203" y="188"/>
                </a:cubicBezTo>
                <a:cubicBezTo>
                  <a:pt x="202" y="188"/>
                  <a:pt x="202" y="188"/>
                  <a:pt x="202" y="188"/>
                </a:cubicBezTo>
                <a:cubicBezTo>
                  <a:pt x="202" y="188"/>
                  <a:pt x="202" y="188"/>
                  <a:pt x="202" y="188"/>
                </a:cubicBezTo>
                <a:cubicBezTo>
                  <a:pt x="202" y="188"/>
                  <a:pt x="201" y="188"/>
                  <a:pt x="201" y="188"/>
                </a:cubicBezTo>
                <a:cubicBezTo>
                  <a:pt x="198" y="190"/>
                  <a:pt x="195" y="187"/>
                  <a:pt x="194" y="185"/>
                </a:cubicBezTo>
                <a:cubicBezTo>
                  <a:pt x="193" y="181"/>
                  <a:pt x="193" y="178"/>
                  <a:pt x="194" y="175"/>
                </a:cubicBezTo>
                <a:cubicBezTo>
                  <a:pt x="193" y="174"/>
                  <a:pt x="193" y="173"/>
                  <a:pt x="194" y="172"/>
                </a:cubicBezTo>
                <a:cubicBezTo>
                  <a:pt x="193" y="169"/>
                  <a:pt x="193" y="167"/>
                  <a:pt x="192" y="165"/>
                </a:cubicBezTo>
                <a:cubicBezTo>
                  <a:pt x="186" y="154"/>
                  <a:pt x="187" y="143"/>
                  <a:pt x="193" y="132"/>
                </a:cubicBezTo>
                <a:cubicBezTo>
                  <a:pt x="193" y="131"/>
                  <a:pt x="194" y="130"/>
                  <a:pt x="195" y="129"/>
                </a:cubicBezTo>
                <a:cubicBezTo>
                  <a:pt x="198" y="125"/>
                  <a:pt x="201" y="121"/>
                  <a:pt x="204" y="118"/>
                </a:cubicBezTo>
                <a:cubicBezTo>
                  <a:pt x="207" y="116"/>
                  <a:pt x="209" y="114"/>
                  <a:pt x="212" y="112"/>
                </a:cubicBezTo>
                <a:cubicBezTo>
                  <a:pt x="210" y="108"/>
                  <a:pt x="211" y="103"/>
                  <a:pt x="217" y="102"/>
                </a:cubicBezTo>
                <a:cubicBezTo>
                  <a:pt x="238" y="98"/>
                  <a:pt x="259" y="96"/>
                  <a:pt x="280" y="97"/>
                </a:cubicBezTo>
                <a:cubicBezTo>
                  <a:pt x="283" y="97"/>
                  <a:pt x="286" y="99"/>
                  <a:pt x="288" y="102"/>
                </a:cubicBezTo>
                <a:cubicBezTo>
                  <a:pt x="298" y="104"/>
                  <a:pt x="308" y="107"/>
                  <a:pt x="318" y="110"/>
                </a:cubicBezTo>
                <a:cubicBezTo>
                  <a:pt x="358" y="120"/>
                  <a:pt x="399" y="133"/>
                  <a:pt x="437" y="148"/>
                </a:cubicBezTo>
                <a:cubicBezTo>
                  <a:pt x="486" y="166"/>
                  <a:pt x="541" y="200"/>
                  <a:pt x="596" y="211"/>
                </a:cubicBezTo>
                <a:cubicBezTo>
                  <a:pt x="605" y="214"/>
                  <a:pt x="613" y="218"/>
                  <a:pt x="622" y="222"/>
                </a:cubicBezTo>
                <a:cubicBezTo>
                  <a:pt x="603" y="236"/>
                  <a:pt x="585" y="254"/>
                  <a:pt x="577" y="275"/>
                </a:cubicBezTo>
                <a:cubicBezTo>
                  <a:pt x="567" y="301"/>
                  <a:pt x="569" y="336"/>
                  <a:pt x="593" y="353"/>
                </a:cubicBezTo>
                <a:cubicBezTo>
                  <a:pt x="601" y="359"/>
                  <a:pt x="615" y="359"/>
                  <a:pt x="631" y="357"/>
                </a:cubicBezTo>
                <a:cubicBezTo>
                  <a:pt x="613" y="364"/>
                  <a:pt x="595" y="371"/>
                  <a:pt x="577" y="377"/>
                </a:cubicBezTo>
                <a:moveTo>
                  <a:pt x="702" y="203"/>
                </a:moveTo>
                <a:cubicBezTo>
                  <a:pt x="715" y="217"/>
                  <a:pt x="727" y="231"/>
                  <a:pt x="735" y="249"/>
                </a:cubicBezTo>
                <a:cubicBezTo>
                  <a:pt x="738" y="253"/>
                  <a:pt x="740" y="257"/>
                  <a:pt x="741" y="262"/>
                </a:cubicBezTo>
                <a:cubicBezTo>
                  <a:pt x="742" y="264"/>
                  <a:pt x="743" y="265"/>
                  <a:pt x="743" y="266"/>
                </a:cubicBezTo>
                <a:cubicBezTo>
                  <a:pt x="744" y="270"/>
                  <a:pt x="744" y="274"/>
                  <a:pt x="742" y="276"/>
                </a:cubicBezTo>
                <a:cubicBezTo>
                  <a:pt x="746" y="256"/>
                  <a:pt x="709" y="222"/>
                  <a:pt x="700" y="213"/>
                </a:cubicBezTo>
                <a:cubicBezTo>
                  <a:pt x="696" y="209"/>
                  <a:pt x="692" y="207"/>
                  <a:pt x="688" y="206"/>
                </a:cubicBezTo>
                <a:cubicBezTo>
                  <a:pt x="693" y="202"/>
                  <a:pt x="697" y="200"/>
                  <a:pt x="701" y="201"/>
                </a:cubicBezTo>
                <a:cubicBezTo>
                  <a:pt x="701" y="202"/>
                  <a:pt x="702" y="202"/>
                  <a:pt x="702" y="203"/>
                </a:cubicBezTo>
                <a:moveTo>
                  <a:pt x="718" y="304"/>
                </a:moveTo>
                <a:cubicBezTo>
                  <a:pt x="718" y="304"/>
                  <a:pt x="719" y="304"/>
                  <a:pt x="720" y="305"/>
                </a:cubicBezTo>
                <a:cubicBezTo>
                  <a:pt x="702" y="317"/>
                  <a:pt x="678" y="326"/>
                  <a:pt x="662" y="332"/>
                </a:cubicBezTo>
                <a:cubicBezTo>
                  <a:pt x="636" y="341"/>
                  <a:pt x="600" y="360"/>
                  <a:pt x="587" y="323"/>
                </a:cubicBezTo>
                <a:cubicBezTo>
                  <a:pt x="576" y="291"/>
                  <a:pt x="601" y="260"/>
                  <a:pt x="624" y="241"/>
                </a:cubicBezTo>
                <a:cubicBezTo>
                  <a:pt x="628" y="238"/>
                  <a:pt x="647" y="223"/>
                  <a:pt x="662" y="213"/>
                </a:cubicBezTo>
                <a:cubicBezTo>
                  <a:pt x="661" y="218"/>
                  <a:pt x="662" y="223"/>
                  <a:pt x="663" y="229"/>
                </a:cubicBezTo>
                <a:cubicBezTo>
                  <a:pt x="668" y="257"/>
                  <a:pt x="692" y="290"/>
                  <a:pt x="718" y="304"/>
                </a:cubicBezTo>
                <a:moveTo>
                  <a:pt x="323" y="621"/>
                </a:moveTo>
                <a:cubicBezTo>
                  <a:pt x="445" y="588"/>
                  <a:pt x="559" y="529"/>
                  <a:pt x="669" y="467"/>
                </a:cubicBezTo>
                <a:cubicBezTo>
                  <a:pt x="675" y="464"/>
                  <a:pt x="681" y="460"/>
                  <a:pt x="687" y="456"/>
                </a:cubicBezTo>
                <a:cubicBezTo>
                  <a:pt x="691" y="459"/>
                  <a:pt x="695" y="460"/>
                  <a:pt x="699" y="462"/>
                </a:cubicBezTo>
                <a:cubicBezTo>
                  <a:pt x="700" y="463"/>
                  <a:pt x="701" y="463"/>
                  <a:pt x="703" y="464"/>
                </a:cubicBezTo>
                <a:cubicBezTo>
                  <a:pt x="704" y="465"/>
                  <a:pt x="705" y="465"/>
                  <a:pt x="706" y="464"/>
                </a:cubicBezTo>
                <a:cubicBezTo>
                  <a:pt x="706" y="465"/>
                  <a:pt x="706" y="465"/>
                  <a:pt x="706" y="465"/>
                </a:cubicBezTo>
                <a:cubicBezTo>
                  <a:pt x="707" y="465"/>
                  <a:pt x="707" y="465"/>
                  <a:pt x="707" y="465"/>
                </a:cubicBezTo>
                <a:cubicBezTo>
                  <a:pt x="754" y="487"/>
                  <a:pt x="799" y="510"/>
                  <a:pt x="844" y="536"/>
                </a:cubicBezTo>
                <a:cubicBezTo>
                  <a:pt x="870" y="550"/>
                  <a:pt x="899" y="576"/>
                  <a:pt x="930" y="577"/>
                </a:cubicBezTo>
                <a:cubicBezTo>
                  <a:pt x="976" y="580"/>
                  <a:pt x="985" y="535"/>
                  <a:pt x="956" y="509"/>
                </a:cubicBezTo>
                <a:cubicBezTo>
                  <a:pt x="957" y="509"/>
                  <a:pt x="957" y="509"/>
                  <a:pt x="957" y="509"/>
                </a:cubicBezTo>
                <a:cubicBezTo>
                  <a:pt x="981" y="497"/>
                  <a:pt x="1016" y="481"/>
                  <a:pt x="1037" y="459"/>
                </a:cubicBezTo>
                <a:cubicBezTo>
                  <a:pt x="1041" y="458"/>
                  <a:pt x="1044" y="457"/>
                  <a:pt x="1047" y="456"/>
                </a:cubicBezTo>
                <a:cubicBezTo>
                  <a:pt x="1095" y="428"/>
                  <a:pt x="1023" y="333"/>
                  <a:pt x="981" y="335"/>
                </a:cubicBezTo>
                <a:cubicBezTo>
                  <a:pt x="971" y="330"/>
                  <a:pt x="960" y="330"/>
                  <a:pt x="949" y="339"/>
                </a:cubicBezTo>
                <a:cubicBezTo>
                  <a:pt x="942" y="344"/>
                  <a:pt x="939" y="351"/>
                  <a:pt x="937" y="358"/>
                </a:cubicBezTo>
                <a:cubicBezTo>
                  <a:pt x="923" y="369"/>
                  <a:pt x="906" y="383"/>
                  <a:pt x="891" y="399"/>
                </a:cubicBezTo>
                <a:cubicBezTo>
                  <a:pt x="884" y="389"/>
                  <a:pt x="877" y="376"/>
                  <a:pt x="869" y="365"/>
                </a:cubicBezTo>
                <a:cubicBezTo>
                  <a:pt x="867" y="361"/>
                  <a:pt x="864" y="357"/>
                  <a:pt x="862" y="353"/>
                </a:cubicBezTo>
                <a:cubicBezTo>
                  <a:pt x="909" y="324"/>
                  <a:pt x="955" y="293"/>
                  <a:pt x="999" y="260"/>
                </a:cubicBezTo>
                <a:cubicBezTo>
                  <a:pt x="1072" y="205"/>
                  <a:pt x="1152" y="138"/>
                  <a:pt x="1178" y="47"/>
                </a:cubicBezTo>
                <a:cubicBezTo>
                  <a:pt x="1180" y="43"/>
                  <a:pt x="1180" y="40"/>
                  <a:pt x="1181" y="36"/>
                </a:cubicBezTo>
                <a:cubicBezTo>
                  <a:pt x="1181" y="35"/>
                  <a:pt x="1182" y="33"/>
                  <a:pt x="1182" y="32"/>
                </a:cubicBezTo>
                <a:cubicBezTo>
                  <a:pt x="1182" y="30"/>
                  <a:pt x="1181" y="29"/>
                  <a:pt x="1180" y="28"/>
                </a:cubicBezTo>
                <a:cubicBezTo>
                  <a:pt x="1177" y="19"/>
                  <a:pt x="1171" y="11"/>
                  <a:pt x="1161" y="6"/>
                </a:cubicBezTo>
                <a:cubicBezTo>
                  <a:pt x="1149" y="0"/>
                  <a:pt x="1136" y="1"/>
                  <a:pt x="1123" y="2"/>
                </a:cubicBezTo>
                <a:cubicBezTo>
                  <a:pt x="1100" y="4"/>
                  <a:pt x="1080" y="11"/>
                  <a:pt x="1057" y="10"/>
                </a:cubicBezTo>
                <a:cubicBezTo>
                  <a:pt x="1045" y="10"/>
                  <a:pt x="1034" y="8"/>
                  <a:pt x="1022" y="8"/>
                </a:cubicBezTo>
                <a:cubicBezTo>
                  <a:pt x="968" y="9"/>
                  <a:pt x="916" y="40"/>
                  <a:pt x="869" y="65"/>
                </a:cubicBezTo>
                <a:cubicBezTo>
                  <a:pt x="805" y="99"/>
                  <a:pt x="746" y="139"/>
                  <a:pt x="690" y="185"/>
                </a:cubicBezTo>
                <a:cubicBezTo>
                  <a:pt x="689" y="186"/>
                  <a:pt x="689" y="186"/>
                  <a:pt x="689" y="187"/>
                </a:cubicBezTo>
                <a:cubicBezTo>
                  <a:pt x="685" y="187"/>
                  <a:pt x="682" y="187"/>
                  <a:pt x="679" y="188"/>
                </a:cubicBezTo>
                <a:cubicBezTo>
                  <a:pt x="677" y="187"/>
                  <a:pt x="675" y="187"/>
                  <a:pt x="673" y="189"/>
                </a:cubicBezTo>
                <a:cubicBezTo>
                  <a:pt x="661" y="196"/>
                  <a:pt x="648" y="203"/>
                  <a:pt x="635" y="212"/>
                </a:cubicBezTo>
                <a:cubicBezTo>
                  <a:pt x="587" y="190"/>
                  <a:pt x="534" y="174"/>
                  <a:pt x="484" y="156"/>
                </a:cubicBezTo>
                <a:cubicBezTo>
                  <a:pt x="430" y="137"/>
                  <a:pt x="374" y="122"/>
                  <a:pt x="319" y="104"/>
                </a:cubicBezTo>
                <a:cubicBezTo>
                  <a:pt x="284" y="93"/>
                  <a:pt x="241" y="79"/>
                  <a:pt x="206" y="98"/>
                </a:cubicBezTo>
                <a:cubicBezTo>
                  <a:pt x="180" y="112"/>
                  <a:pt x="167" y="138"/>
                  <a:pt x="177" y="166"/>
                </a:cubicBezTo>
                <a:cubicBezTo>
                  <a:pt x="191" y="208"/>
                  <a:pt x="242" y="233"/>
                  <a:pt x="276" y="258"/>
                </a:cubicBezTo>
                <a:cubicBezTo>
                  <a:pt x="324" y="294"/>
                  <a:pt x="374" y="328"/>
                  <a:pt x="423" y="363"/>
                </a:cubicBezTo>
                <a:cubicBezTo>
                  <a:pt x="415" y="369"/>
                  <a:pt x="408" y="375"/>
                  <a:pt x="400" y="382"/>
                </a:cubicBezTo>
                <a:cubicBezTo>
                  <a:pt x="381" y="392"/>
                  <a:pt x="363" y="406"/>
                  <a:pt x="347" y="420"/>
                </a:cubicBezTo>
                <a:cubicBezTo>
                  <a:pt x="324" y="439"/>
                  <a:pt x="306" y="456"/>
                  <a:pt x="278" y="465"/>
                </a:cubicBezTo>
                <a:cubicBezTo>
                  <a:pt x="246" y="475"/>
                  <a:pt x="218" y="466"/>
                  <a:pt x="187" y="456"/>
                </a:cubicBezTo>
                <a:cubicBezTo>
                  <a:pt x="123" y="435"/>
                  <a:pt x="53" y="398"/>
                  <a:pt x="9" y="463"/>
                </a:cubicBezTo>
                <a:cubicBezTo>
                  <a:pt x="8" y="463"/>
                  <a:pt x="6" y="462"/>
                  <a:pt x="5" y="462"/>
                </a:cubicBezTo>
                <a:cubicBezTo>
                  <a:pt x="4" y="461"/>
                  <a:pt x="3" y="462"/>
                  <a:pt x="4" y="463"/>
                </a:cubicBezTo>
                <a:cubicBezTo>
                  <a:pt x="7" y="466"/>
                  <a:pt x="7" y="466"/>
                  <a:pt x="7" y="466"/>
                </a:cubicBezTo>
                <a:cubicBezTo>
                  <a:pt x="5" y="469"/>
                  <a:pt x="3" y="473"/>
                  <a:pt x="1" y="477"/>
                </a:cubicBezTo>
                <a:cubicBezTo>
                  <a:pt x="0" y="479"/>
                  <a:pt x="0" y="483"/>
                  <a:pt x="2" y="484"/>
                </a:cubicBezTo>
                <a:cubicBezTo>
                  <a:pt x="26" y="502"/>
                  <a:pt x="49" y="521"/>
                  <a:pt x="72" y="539"/>
                </a:cubicBezTo>
                <a:cubicBezTo>
                  <a:pt x="69" y="541"/>
                  <a:pt x="67" y="544"/>
                  <a:pt x="64" y="546"/>
                </a:cubicBezTo>
                <a:cubicBezTo>
                  <a:pt x="63" y="547"/>
                  <a:pt x="65" y="549"/>
                  <a:pt x="66" y="548"/>
                </a:cubicBezTo>
                <a:cubicBezTo>
                  <a:pt x="69" y="545"/>
                  <a:pt x="71" y="543"/>
                  <a:pt x="74" y="541"/>
                </a:cubicBezTo>
                <a:cubicBezTo>
                  <a:pt x="89" y="552"/>
                  <a:pt x="103" y="564"/>
                  <a:pt x="119" y="574"/>
                </a:cubicBezTo>
                <a:cubicBezTo>
                  <a:pt x="101" y="586"/>
                  <a:pt x="82" y="599"/>
                  <a:pt x="72" y="616"/>
                </a:cubicBezTo>
                <a:cubicBezTo>
                  <a:pt x="57" y="642"/>
                  <a:pt x="66" y="663"/>
                  <a:pt x="95" y="654"/>
                </a:cubicBezTo>
                <a:cubicBezTo>
                  <a:pt x="114" y="648"/>
                  <a:pt x="133" y="637"/>
                  <a:pt x="151" y="625"/>
                </a:cubicBezTo>
                <a:cubicBezTo>
                  <a:pt x="152" y="633"/>
                  <a:pt x="159" y="640"/>
                  <a:pt x="169" y="644"/>
                </a:cubicBezTo>
                <a:cubicBezTo>
                  <a:pt x="190" y="651"/>
                  <a:pt x="220" y="642"/>
                  <a:pt x="240" y="639"/>
                </a:cubicBezTo>
                <a:cubicBezTo>
                  <a:pt x="268" y="634"/>
                  <a:pt x="296" y="628"/>
                  <a:pt x="323" y="621"/>
                </a:cubicBezTo>
                <a:moveTo>
                  <a:pt x="479" y="392"/>
                </a:moveTo>
                <a:cubicBezTo>
                  <a:pt x="544" y="411"/>
                  <a:pt x="607" y="378"/>
                  <a:pt x="671" y="347"/>
                </a:cubicBezTo>
                <a:cubicBezTo>
                  <a:pt x="700" y="336"/>
                  <a:pt x="728" y="321"/>
                  <a:pt x="740" y="306"/>
                </a:cubicBezTo>
                <a:cubicBezTo>
                  <a:pt x="749" y="302"/>
                  <a:pt x="756" y="294"/>
                  <a:pt x="757" y="282"/>
                </a:cubicBezTo>
                <a:cubicBezTo>
                  <a:pt x="760" y="259"/>
                  <a:pt x="745" y="234"/>
                  <a:pt x="728" y="215"/>
                </a:cubicBezTo>
                <a:cubicBezTo>
                  <a:pt x="721" y="205"/>
                  <a:pt x="713" y="197"/>
                  <a:pt x="704" y="192"/>
                </a:cubicBezTo>
                <a:cubicBezTo>
                  <a:pt x="773" y="137"/>
                  <a:pt x="847" y="90"/>
                  <a:pt x="928" y="54"/>
                </a:cubicBezTo>
                <a:cubicBezTo>
                  <a:pt x="960" y="40"/>
                  <a:pt x="988" y="31"/>
                  <a:pt x="1019" y="28"/>
                </a:cubicBezTo>
                <a:cubicBezTo>
                  <a:pt x="1016" y="34"/>
                  <a:pt x="1015" y="42"/>
                  <a:pt x="1018" y="48"/>
                </a:cubicBezTo>
                <a:cubicBezTo>
                  <a:pt x="1021" y="55"/>
                  <a:pt x="1028" y="57"/>
                  <a:pt x="1034" y="54"/>
                </a:cubicBezTo>
                <a:cubicBezTo>
                  <a:pt x="1046" y="48"/>
                  <a:pt x="1058" y="43"/>
                  <a:pt x="1069" y="37"/>
                </a:cubicBezTo>
                <a:cubicBezTo>
                  <a:pt x="1075" y="34"/>
                  <a:pt x="1080" y="30"/>
                  <a:pt x="1085" y="26"/>
                </a:cubicBezTo>
                <a:cubicBezTo>
                  <a:pt x="1089" y="26"/>
                  <a:pt x="1093" y="25"/>
                  <a:pt x="1097" y="25"/>
                </a:cubicBezTo>
                <a:cubicBezTo>
                  <a:pt x="1099" y="24"/>
                  <a:pt x="1100" y="24"/>
                  <a:pt x="1102" y="24"/>
                </a:cubicBezTo>
                <a:cubicBezTo>
                  <a:pt x="1102" y="21"/>
                  <a:pt x="1103" y="18"/>
                  <a:pt x="1105" y="16"/>
                </a:cubicBezTo>
                <a:cubicBezTo>
                  <a:pt x="1107" y="14"/>
                  <a:pt x="1109" y="13"/>
                  <a:pt x="1111" y="12"/>
                </a:cubicBezTo>
                <a:cubicBezTo>
                  <a:pt x="1114" y="9"/>
                  <a:pt x="1119" y="8"/>
                  <a:pt x="1123" y="9"/>
                </a:cubicBezTo>
                <a:cubicBezTo>
                  <a:pt x="1124" y="9"/>
                  <a:pt x="1124" y="9"/>
                  <a:pt x="1125" y="9"/>
                </a:cubicBezTo>
                <a:cubicBezTo>
                  <a:pt x="1128" y="10"/>
                  <a:pt x="1131" y="10"/>
                  <a:pt x="1133" y="11"/>
                </a:cubicBezTo>
                <a:cubicBezTo>
                  <a:pt x="1136" y="12"/>
                  <a:pt x="1138" y="14"/>
                  <a:pt x="1141" y="16"/>
                </a:cubicBezTo>
                <a:cubicBezTo>
                  <a:pt x="1141" y="16"/>
                  <a:pt x="1141" y="16"/>
                  <a:pt x="1141" y="16"/>
                </a:cubicBezTo>
                <a:cubicBezTo>
                  <a:pt x="1152" y="18"/>
                  <a:pt x="1162" y="26"/>
                  <a:pt x="1165" y="38"/>
                </a:cubicBezTo>
                <a:cubicBezTo>
                  <a:pt x="1167" y="43"/>
                  <a:pt x="1167" y="49"/>
                  <a:pt x="1165" y="54"/>
                </a:cubicBezTo>
                <a:cubicBezTo>
                  <a:pt x="1164" y="58"/>
                  <a:pt x="1161" y="62"/>
                  <a:pt x="1159" y="66"/>
                </a:cubicBezTo>
                <a:cubicBezTo>
                  <a:pt x="1158" y="67"/>
                  <a:pt x="1158" y="68"/>
                  <a:pt x="1157" y="69"/>
                </a:cubicBezTo>
                <a:cubicBezTo>
                  <a:pt x="1156" y="71"/>
                  <a:pt x="1156" y="74"/>
                  <a:pt x="1156" y="76"/>
                </a:cubicBezTo>
                <a:cubicBezTo>
                  <a:pt x="1158" y="83"/>
                  <a:pt x="1153" y="87"/>
                  <a:pt x="1148" y="87"/>
                </a:cubicBezTo>
                <a:cubicBezTo>
                  <a:pt x="1066" y="232"/>
                  <a:pt x="893" y="322"/>
                  <a:pt x="756" y="402"/>
                </a:cubicBezTo>
                <a:cubicBezTo>
                  <a:pt x="665" y="456"/>
                  <a:pt x="573" y="510"/>
                  <a:pt x="476" y="553"/>
                </a:cubicBezTo>
                <a:cubicBezTo>
                  <a:pt x="430" y="574"/>
                  <a:pt x="383" y="591"/>
                  <a:pt x="335" y="605"/>
                </a:cubicBezTo>
                <a:cubicBezTo>
                  <a:pt x="306" y="614"/>
                  <a:pt x="277" y="620"/>
                  <a:pt x="248" y="625"/>
                </a:cubicBezTo>
                <a:cubicBezTo>
                  <a:pt x="237" y="627"/>
                  <a:pt x="226" y="629"/>
                  <a:pt x="215" y="630"/>
                </a:cubicBezTo>
                <a:cubicBezTo>
                  <a:pt x="206" y="631"/>
                  <a:pt x="198" y="632"/>
                  <a:pt x="190" y="633"/>
                </a:cubicBezTo>
                <a:cubicBezTo>
                  <a:pt x="182" y="627"/>
                  <a:pt x="175" y="621"/>
                  <a:pt x="167" y="615"/>
                </a:cubicBezTo>
                <a:cubicBezTo>
                  <a:pt x="171" y="613"/>
                  <a:pt x="175" y="610"/>
                  <a:pt x="180" y="608"/>
                </a:cubicBezTo>
                <a:cubicBezTo>
                  <a:pt x="208" y="593"/>
                  <a:pt x="253" y="575"/>
                  <a:pt x="269" y="546"/>
                </a:cubicBezTo>
                <a:cubicBezTo>
                  <a:pt x="279" y="528"/>
                  <a:pt x="274" y="507"/>
                  <a:pt x="256" y="507"/>
                </a:cubicBezTo>
                <a:cubicBezTo>
                  <a:pt x="253" y="507"/>
                  <a:pt x="249" y="508"/>
                  <a:pt x="245" y="509"/>
                </a:cubicBezTo>
                <a:cubicBezTo>
                  <a:pt x="244" y="509"/>
                  <a:pt x="244" y="510"/>
                  <a:pt x="244" y="510"/>
                </a:cubicBezTo>
                <a:cubicBezTo>
                  <a:pt x="213" y="519"/>
                  <a:pt x="185" y="534"/>
                  <a:pt x="158" y="550"/>
                </a:cubicBezTo>
                <a:cubicBezTo>
                  <a:pt x="138" y="530"/>
                  <a:pt x="112" y="514"/>
                  <a:pt x="86" y="501"/>
                </a:cubicBezTo>
                <a:cubicBezTo>
                  <a:pt x="85" y="502"/>
                  <a:pt x="84" y="503"/>
                  <a:pt x="83" y="504"/>
                </a:cubicBezTo>
                <a:cubicBezTo>
                  <a:pt x="83" y="504"/>
                  <a:pt x="84" y="505"/>
                  <a:pt x="84" y="505"/>
                </a:cubicBezTo>
                <a:cubicBezTo>
                  <a:pt x="90" y="508"/>
                  <a:pt x="95" y="511"/>
                  <a:pt x="100" y="513"/>
                </a:cubicBezTo>
                <a:cubicBezTo>
                  <a:pt x="92" y="521"/>
                  <a:pt x="84" y="527"/>
                  <a:pt x="76" y="535"/>
                </a:cubicBezTo>
                <a:cubicBezTo>
                  <a:pt x="71" y="531"/>
                  <a:pt x="66" y="527"/>
                  <a:pt x="61" y="523"/>
                </a:cubicBezTo>
                <a:cubicBezTo>
                  <a:pt x="57" y="527"/>
                  <a:pt x="52" y="523"/>
                  <a:pt x="52" y="519"/>
                </a:cubicBezTo>
                <a:cubicBezTo>
                  <a:pt x="51" y="519"/>
                  <a:pt x="50" y="519"/>
                  <a:pt x="49" y="518"/>
                </a:cubicBezTo>
                <a:cubicBezTo>
                  <a:pt x="34" y="505"/>
                  <a:pt x="8" y="488"/>
                  <a:pt x="23" y="465"/>
                </a:cubicBezTo>
                <a:cubicBezTo>
                  <a:pt x="37" y="444"/>
                  <a:pt x="65" y="437"/>
                  <a:pt x="88" y="432"/>
                </a:cubicBezTo>
                <a:cubicBezTo>
                  <a:pt x="91" y="431"/>
                  <a:pt x="94" y="433"/>
                  <a:pt x="96" y="435"/>
                </a:cubicBezTo>
                <a:cubicBezTo>
                  <a:pt x="108" y="436"/>
                  <a:pt x="119" y="439"/>
                  <a:pt x="129" y="444"/>
                </a:cubicBezTo>
                <a:cubicBezTo>
                  <a:pt x="131" y="445"/>
                  <a:pt x="132" y="448"/>
                  <a:pt x="131" y="450"/>
                </a:cubicBezTo>
                <a:cubicBezTo>
                  <a:pt x="135" y="451"/>
                  <a:pt x="139" y="453"/>
                  <a:pt x="143" y="454"/>
                </a:cubicBezTo>
                <a:cubicBezTo>
                  <a:pt x="167" y="462"/>
                  <a:pt x="190" y="471"/>
                  <a:pt x="214" y="477"/>
                </a:cubicBezTo>
                <a:cubicBezTo>
                  <a:pt x="228" y="480"/>
                  <a:pt x="242" y="482"/>
                  <a:pt x="255" y="482"/>
                </a:cubicBezTo>
                <a:cubicBezTo>
                  <a:pt x="282" y="481"/>
                  <a:pt x="307" y="473"/>
                  <a:pt x="333" y="455"/>
                </a:cubicBezTo>
                <a:cubicBezTo>
                  <a:pt x="356" y="439"/>
                  <a:pt x="376" y="418"/>
                  <a:pt x="401" y="403"/>
                </a:cubicBezTo>
                <a:cubicBezTo>
                  <a:pt x="416" y="394"/>
                  <a:pt x="431" y="387"/>
                  <a:pt x="445" y="377"/>
                </a:cubicBezTo>
                <a:cubicBezTo>
                  <a:pt x="446" y="378"/>
                  <a:pt x="448" y="379"/>
                  <a:pt x="450" y="380"/>
                </a:cubicBezTo>
                <a:cubicBezTo>
                  <a:pt x="448" y="382"/>
                  <a:pt x="446" y="383"/>
                  <a:pt x="445" y="386"/>
                </a:cubicBezTo>
                <a:cubicBezTo>
                  <a:pt x="442" y="394"/>
                  <a:pt x="441" y="404"/>
                  <a:pt x="450" y="410"/>
                </a:cubicBezTo>
                <a:cubicBezTo>
                  <a:pt x="454" y="413"/>
                  <a:pt x="460" y="415"/>
                  <a:pt x="465" y="413"/>
                </a:cubicBezTo>
                <a:cubicBezTo>
                  <a:pt x="470" y="410"/>
                  <a:pt x="474" y="407"/>
                  <a:pt x="476" y="402"/>
                </a:cubicBezTo>
                <a:cubicBezTo>
                  <a:pt x="478" y="399"/>
                  <a:pt x="479" y="396"/>
                  <a:pt x="479" y="392"/>
                </a:cubicBezTo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77950" y="2834640"/>
            <a:ext cx="6705600" cy="118872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9600">
                <a:solidFill>
                  <a:srgbClr val="FF0000"/>
                </a:solidFill>
                <a:latin typeface="汉仪乐喵体W" charset="0"/>
                <a:ea typeface="汉仪乐喵体W" charset="0"/>
              </a:rPr>
              <a:t>新疆舞</a:t>
            </a:r>
            <a:endParaRPr lang="zh-CN" altLang="en-US" sz="9600">
              <a:solidFill>
                <a:srgbClr val="FF0000"/>
              </a:solidFill>
              <a:latin typeface="汉仪乐喵体W" charset="0"/>
              <a:ea typeface="汉仪乐喵体W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CATEGORY" val="preset"/>
  <p:tag name="KSO_WM_TEMPLATE_INDEX" val="201"/>
  <p:tag name="KSO_WM_SLIDE_ID" val="150995295"/>
  <p:tag name="KSO_WM_SLIDE_INDEX" val="48"/>
  <p:tag name="KSO_WM_SLIDE_ITEM_CNT" val="1"/>
  <p:tag name="KSO_WM_SLIDE_LAYOUT" val="f"/>
  <p:tag name="KSO_WM_SLIDE_LAYOUT_CNT" val="1"/>
  <p:tag name="KSO_WM_SLIDE_TYPE" val="text"/>
  <p:tag name="KSO_WM_BEAUTIFY_FLAG" val="#wm#"/>
  <p:tag name="KSO_WM_SLIDE_POSITION" val="87*63"/>
  <p:tag name="KSO_WM_SLIDE_SIZE" val="785*407"/>
  <p:tag name="KSO_WM_TAG_VERSION" val="1.0"/>
</p:tagLst>
</file>

<file path=ppt/tags/tag2.xml><?xml version="1.0" encoding="utf-8"?>
<p:tagLst xmlns:p="http://schemas.openxmlformats.org/presentationml/2006/main">
  <p:tag name="KSO_WM_TEMPLATE_CATEGORY" val="preset"/>
  <p:tag name="KSO_WM_TEMPLATE_INDEX" val="201"/>
  <p:tag name="KSO_WM_SLIDE_ID" val="150995295"/>
  <p:tag name="KSO_WM_SLIDE_INDEX" val="48"/>
  <p:tag name="KSO_WM_SLIDE_ITEM_CNT" val="1"/>
  <p:tag name="KSO_WM_SLIDE_LAYOUT" val="f"/>
  <p:tag name="KSO_WM_SLIDE_LAYOUT_CNT" val="1"/>
  <p:tag name="KSO_WM_SLIDE_TYPE" val="text"/>
  <p:tag name="KSO_WM_BEAUTIFY_FLAG" val="#wm#"/>
  <p:tag name="KSO_WM_SLIDE_POSITION" val="87*63"/>
  <p:tag name="KSO_WM_SLIDE_SIZE" val="785*407"/>
  <p:tag name="KSO_WM_TAG_VERSION" val="1.0"/>
</p:tagLst>
</file>

<file path=ppt/tags/tag3.xml><?xml version="1.0" encoding="utf-8"?>
<p:tagLst xmlns:p="http://schemas.openxmlformats.org/presentationml/2006/main">
  <p:tag name="ISLIDE.ICON" val="#157254;"/>
</p:tagLst>
</file>

<file path=ppt/theme/theme1.xml><?xml version="1.0" encoding="utf-8"?>
<a:theme xmlns:a="http://schemas.openxmlformats.org/drawingml/2006/main" name="Office 主题​​">
  <a:themeElements>
    <a:clrScheme name="自定义 105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9B6DF"/>
      </a:accent1>
      <a:accent2>
        <a:srgbClr val="EB7387"/>
      </a:accent2>
      <a:accent3>
        <a:srgbClr val="1DBED2"/>
      </a:accent3>
      <a:accent4>
        <a:srgbClr val="F09D21"/>
      </a:accent4>
      <a:accent5>
        <a:srgbClr val="64C060"/>
      </a:accent5>
      <a:accent6>
        <a:srgbClr val="29A994"/>
      </a:accent6>
      <a:hlink>
        <a:srgbClr val="00B050"/>
      </a:hlink>
      <a:folHlink>
        <a:srgbClr val="C04373"/>
      </a:folHlink>
    </a:clrScheme>
    <a:fontScheme name="自定义 82">
      <a:majorFont>
        <a:latin typeface="Calibri"/>
        <a:ea typeface="汉仪中黑S"/>
        <a:cs typeface=""/>
      </a:majorFont>
      <a:minorFont>
        <a:latin typeface="Calibri"/>
        <a:ea typeface="汉仪中黑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稻壳儿.花儿小姐原创</Template>
  <TotalTime>0</TotalTime>
  <Words>0</Words>
  <Application/>
  <PresentationFormat>宽屏</PresentationFormat>
  <Paragraphs>59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张海山锐线体2.0</vt:lpstr>
      <vt:lpstr>汉仪秀英体简</vt:lpstr>
      <vt:lpstr>方正少儿_GBK</vt:lpstr>
      <vt:lpstr>汉仪粗圆简</vt:lpstr>
      <vt:lpstr>Calibri</vt:lpstr>
      <vt:lpstr>汉仪乐喵体W</vt:lpstr>
      <vt:lpstr>微软雅黑</vt:lpstr>
      <vt:lpstr>汉仪晓波敦黑W</vt:lpstr>
      <vt:lpstr>汉仪小隶书简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稻壳儿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小白的白</dc:creator>
  <dc:subject>PPT模板</dc:subject>
  <cp:lastModifiedBy>iPhone</cp:lastModifiedBy>
  <cp:revision>32</cp:revision>
  <dcterms:created xsi:type="dcterms:W3CDTF">1900-01-01T00:00:00Z</dcterms:created>
  <dcterms:modified xsi:type="dcterms:W3CDTF">1900-01-01T00:00:00Z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2052-12.17.1</vt:lpwstr>
  </property>
  <property fmtid="{D5CDD505-2E9C-101B-9397-08002B2CF9AE}" pid="3" name="KSOTemplateUUID">
    <vt:lpwstr>v1.0_mb_GmvwvTN8hgCBIPeyOB/TQA==</vt:lpwstr>
  </property>
  <property fmtid="{D5CDD505-2E9C-101B-9397-08002B2CF9AE}" pid="4" name="ICV">
    <vt:lpwstr>F551CF890BC6D4E83E3B03673A8E0984_31</vt:lpwstr>
  </property>
</Properties>
</file>